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sldIdLst>
    <p:sldId id="256" r:id="rId5"/>
    <p:sldId id="267" r:id="rId6"/>
    <p:sldId id="262" r:id="rId7"/>
    <p:sldId id="263" r:id="rId8"/>
    <p:sldId id="266" r:id="rId9"/>
    <p:sldId id="257" r:id="rId10"/>
    <p:sldId id="259" r:id="rId11"/>
    <p:sldId id="258" r:id="rId12"/>
    <p:sldId id="260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EBE6E-A9B7-4AF6-9B2A-543DF7C932FE}" v="54" dt="2021-02-28T22:41:17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2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5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0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7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5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2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2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44" r:id="rId5"/>
    <p:sldLayoutId id="2147483749" r:id="rId6"/>
    <p:sldLayoutId id="2147483745" r:id="rId7"/>
    <p:sldLayoutId id="2147483746" r:id="rId8"/>
    <p:sldLayoutId id="2147483747" r:id="rId9"/>
    <p:sldLayoutId id="2147483748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Portrait of trees in like covered in mist">
            <a:extLst>
              <a:ext uri="{FF2B5EF4-FFF2-40B4-BE49-F238E27FC236}">
                <a16:creationId xmlns:a16="http://schemas.microsoft.com/office/drawing/2014/main" id="{7F48A602-CDF2-41A5-9FAD-DDE694A88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04E86-4F2B-4B54-8996-3CACA76F3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50" y="573741"/>
            <a:ext cx="8572500" cy="1733178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Water Pump Maintenance in Tanzania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EDA83-17F1-47EF-83D3-1AED4C73EFC2}"/>
              </a:ext>
            </a:extLst>
          </p:cNvPr>
          <p:cNvSpPr txBox="1"/>
          <p:nvPr/>
        </p:nvSpPr>
        <p:spPr>
          <a:xfrm>
            <a:off x="2769628" y="2344467"/>
            <a:ext cx="6652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Isabella Oakes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San Diego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of Science, Applied Data Science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ADS-501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03/01/2021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CC3398-6497-4603-AD16-4631EDAC2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8"/>
    </mc:Choice>
    <mc:Fallback>
      <p:transition spd="slow" advTm="10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7782-095F-4741-9241-86DA65C5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Waterpoint Sources and Types 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0942E-098B-4CBE-B320-AB613C93505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35" y="1828482"/>
            <a:ext cx="5294896" cy="3381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54CAD-0BCE-4D78-980A-58D13868BE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8347" y="1828483"/>
            <a:ext cx="5190490" cy="33909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BD5D434-14D0-4447-876F-4D84D71B7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2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81"/>
    </mc:Choice>
    <mc:Fallback>
      <p:transition spd="slow" advTm="40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29" x="3101975" y="6738938"/>
          <p14:tracePt t="15737" x="3141663" y="6673850"/>
          <p14:tracePt t="15745" x="3181350" y="6626225"/>
          <p14:tracePt t="15753" x="3236913" y="6562725"/>
          <p14:tracePt t="15761" x="3284538" y="6499225"/>
          <p14:tracePt t="15769" x="3365500" y="6427788"/>
          <p14:tracePt t="15777" x="3436938" y="6364288"/>
          <p14:tracePt t="15785" x="3500438" y="6299200"/>
          <p14:tracePt t="15793" x="3603625" y="6243638"/>
          <p14:tracePt t="15800" x="3651250" y="6203950"/>
          <p14:tracePt t="15808" x="3700463" y="6148388"/>
          <p14:tracePt t="15817" x="3756025" y="6100763"/>
          <p14:tracePt t="15825" x="3779838" y="6045200"/>
          <p14:tracePt t="15833" x="3811588" y="5995988"/>
          <p14:tracePt t="15841" x="3819525" y="5932488"/>
          <p14:tracePt t="15849" x="3819525" y="5868988"/>
          <p14:tracePt t="15856" x="3819525" y="5797550"/>
          <p14:tracePt t="15865" x="3803650" y="5702300"/>
          <p14:tracePt t="15873" x="3795713" y="5549900"/>
          <p14:tracePt t="15881" x="3787775" y="5454650"/>
          <p14:tracePt t="15895" x="3763963" y="5383213"/>
          <p14:tracePt t="15896" x="3763963" y="5319713"/>
          <p14:tracePt t="15904" x="3756025" y="5254625"/>
          <p14:tracePt t="15913" x="3756025" y="5191125"/>
          <p14:tracePt t="15921" x="3756025" y="5151438"/>
          <p14:tracePt t="15929" x="3756025" y="5119688"/>
          <p14:tracePt t="15937" x="3756025" y="5087938"/>
          <p14:tracePt t="15945" x="3756025" y="5048250"/>
          <p14:tracePt t="15952" x="3779838" y="5008563"/>
          <p14:tracePt t="15961" x="3787775" y="4976813"/>
          <p14:tracePt t="15969" x="3803650" y="4951413"/>
          <p14:tracePt t="15977" x="3811588" y="4927600"/>
          <p14:tracePt t="15985" x="3819525" y="4911725"/>
          <p14:tracePt t="15993" x="3827463" y="4864100"/>
          <p14:tracePt t="16001" x="3843338" y="4832350"/>
          <p14:tracePt t="16009" x="3867150" y="4832350"/>
          <p14:tracePt t="16017" x="3867150" y="4824413"/>
          <p14:tracePt t="16025" x="3875088" y="4808538"/>
          <p14:tracePt t="16033" x="3875088" y="4784725"/>
          <p14:tracePt t="16041" x="3875088" y="4752975"/>
          <p14:tracePt t="16049" x="3875088" y="4721225"/>
          <p14:tracePt t="16057" x="3867150" y="4697413"/>
          <p14:tracePt t="16066" x="3859213" y="4649788"/>
          <p14:tracePt t="16073" x="3851275" y="4616450"/>
          <p14:tracePt t="16081" x="3835400" y="4584700"/>
          <p14:tracePt t="16089" x="3835400" y="4560888"/>
          <p14:tracePt t="16096" x="3827463" y="4545013"/>
          <p14:tracePt t="16105" x="3819525" y="4537075"/>
          <p14:tracePt t="16113" x="3819525" y="4521200"/>
          <p14:tracePt t="16121" x="3819525" y="4513263"/>
          <p14:tracePt t="16128" x="3811588" y="4505325"/>
          <p14:tracePt t="16137" x="3811588" y="4497388"/>
          <p14:tracePt t="16144" x="3811588" y="4489450"/>
          <p14:tracePt t="16153" x="3811588" y="4481513"/>
          <p14:tracePt t="16169" x="3811588" y="4473575"/>
          <p14:tracePt t="16178" x="3803650" y="4465638"/>
          <p14:tracePt t="16185" x="3803650" y="4457700"/>
          <p14:tracePt t="16201" x="3803650" y="4449763"/>
          <p14:tracePt t="16209" x="3803650" y="4441825"/>
          <p14:tracePt t="16225" x="3803650" y="4433888"/>
          <p14:tracePt t="16233" x="3803650" y="4418013"/>
          <p14:tracePt t="16249" x="3803650" y="4402138"/>
          <p14:tracePt t="16257" x="3803650" y="4394200"/>
          <p14:tracePt t="16265" x="3811588" y="4386263"/>
          <p14:tracePt t="16273" x="3827463" y="4370388"/>
          <p14:tracePt t="16281" x="3827463" y="4362450"/>
          <p14:tracePt t="16288" x="3843338" y="4354513"/>
          <p14:tracePt t="16297" x="3867150" y="4346575"/>
          <p14:tracePt t="16305" x="3890963" y="4322763"/>
          <p14:tracePt t="16313" x="3914775" y="4314825"/>
          <p14:tracePt t="16321" x="3922713" y="4306888"/>
          <p14:tracePt t="16330" x="3930650" y="4306888"/>
          <p14:tracePt t="16337" x="3938588" y="4306888"/>
          <p14:tracePt t="16345" x="3954463" y="4298950"/>
          <p14:tracePt t="16353" x="3978275" y="4291013"/>
          <p14:tracePt t="16361" x="3994150" y="4281488"/>
          <p14:tracePt t="16369" x="4002088" y="4281488"/>
          <p14:tracePt t="16385" x="4011613" y="4281488"/>
          <p14:tracePt t="16401" x="4019550" y="4281488"/>
          <p14:tracePt t="16409" x="4027488" y="4281488"/>
          <p14:tracePt t="16416" x="4027488" y="4291013"/>
          <p14:tracePt t="16424" x="4035425" y="4298950"/>
          <p14:tracePt t="16433" x="4043363" y="4322763"/>
          <p14:tracePt t="16441" x="4051300" y="4346575"/>
          <p14:tracePt t="16449" x="4059238" y="4362450"/>
          <p14:tracePt t="16457" x="4059238" y="4378325"/>
          <p14:tracePt t="16466" x="4059238" y="4418013"/>
          <p14:tracePt t="16473" x="4059238" y="4441825"/>
          <p14:tracePt t="16480" x="4059238" y="4473575"/>
          <p14:tracePt t="16489" x="4059238" y="4497388"/>
          <p14:tracePt t="16497" x="4043363" y="4537075"/>
          <p14:tracePt t="16505" x="4027488" y="4560888"/>
          <p14:tracePt t="16513" x="4011613" y="4584700"/>
          <p14:tracePt t="16521" x="3986213" y="4600575"/>
          <p14:tracePt t="16530" x="3962400" y="4616450"/>
          <p14:tracePt t="16537" x="3930650" y="4633913"/>
          <p14:tracePt t="16544" x="3883025" y="4649788"/>
          <p14:tracePt t="16553" x="3859213" y="4649788"/>
          <p14:tracePt t="16561" x="3827463" y="4657725"/>
          <p14:tracePt t="16569" x="3779838" y="4665663"/>
          <p14:tracePt t="16577" x="3748088" y="4665663"/>
          <p14:tracePt t="16585" x="3724275" y="4673600"/>
          <p14:tracePt t="16594" x="3708400" y="4673600"/>
          <p14:tracePt t="16601" x="3692525" y="4673600"/>
          <p14:tracePt t="16609" x="3676650" y="4673600"/>
          <p14:tracePt t="16625" x="3668713" y="4673600"/>
          <p14:tracePt t="16641" x="3651250" y="4665663"/>
          <p14:tracePt t="16649" x="3651250" y="4657725"/>
          <p14:tracePt t="16657" x="3643313" y="4641850"/>
          <p14:tracePt t="16665" x="3635375" y="4624388"/>
          <p14:tracePt t="16673" x="3627438" y="4600575"/>
          <p14:tracePt t="16681" x="3619500" y="4568825"/>
          <p14:tracePt t="16689" x="3611563" y="4552950"/>
          <p14:tracePt t="16696" x="3603625" y="4537075"/>
          <p14:tracePt t="16705" x="3603625" y="4505325"/>
          <p14:tracePt t="16713" x="3603625" y="4489450"/>
          <p14:tracePt t="16721" x="3603625" y="4473575"/>
          <p14:tracePt t="16729" x="3603625" y="4457700"/>
          <p14:tracePt t="16737" x="3603625" y="4441825"/>
          <p14:tracePt t="16744" x="3603625" y="4425950"/>
          <p14:tracePt t="16753" x="3603625" y="4410075"/>
          <p14:tracePt t="16761" x="3611563" y="4378325"/>
          <p14:tracePt t="16769" x="3619500" y="4354513"/>
          <p14:tracePt t="16776" x="3635375" y="4330700"/>
          <p14:tracePt t="16785" x="3651250" y="4314825"/>
          <p14:tracePt t="16792" x="3676650" y="4291013"/>
          <p14:tracePt t="16801" x="3708400" y="4265613"/>
          <p14:tracePt t="16809" x="3756025" y="4225925"/>
          <p14:tracePt t="16817" x="3803650" y="4210050"/>
          <p14:tracePt t="16825" x="3835400" y="4202113"/>
          <p14:tracePt t="16833" x="3867150" y="4186238"/>
          <p14:tracePt t="16841" x="3890963" y="4170363"/>
          <p14:tracePt t="16849" x="3906838" y="4170363"/>
          <p14:tracePt t="16856" x="3914775" y="4162425"/>
          <p14:tracePt t="16889" x="3930650" y="4162425"/>
          <p14:tracePt t="16897" x="3930650" y="4170363"/>
          <p14:tracePt t="16905" x="3946525" y="4202113"/>
          <p14:tracePt t="16913" x="3946525" y="4225925"/>
          <p14:tracePt t="16921" x="3962400" y="4265613"/>
          <p14:tracePt t="16929" x="3970338" y="4298950"/>
          <p14:tracePt t="16937" x="3970338" y="4306888"/>
          <p14:tracePt t="16945" x="3970338" y="4330700"/>
          <p14:tracePt t="16952" x="3970338" y="4338638"/>
          <p14:tracePt t="16962" x="3970338" y="4346575"/>
          <p14:tracePt t="16969" x="3970338" y="4362450"/>
          <p14:tracePt t="16977" x="3970338" y="4370388"/>
          <p14:tracePt t="16984" x="3954463" y="4378325"/>
          <p14:tracePt t="17001" x="3930650" y="4386263"/>
          <p14:tracePt t="17009" x="3898900" y="4394200"/>
          <p14:tracePt t="17017" x="3843338" y="4394200"/>
          <p14:tracePt t="17025" x="3803650" y="4394200"/>
          <p14:tracePt t="17033" x="3763963" y="4394200"/>
          <p14:tracePt t="17041" x="3724275" y="4394200"/>
          <p14:tracePt t="17049" x="3676650" y="4394200"/>
          <p14:tracePt t="17057" x="3619500" y="4394200"/>
          <p14:tracePt t="17065" x="3579813" y="4394200"/>
          <p14:tracePt t="17073" x="3548063" y="4394200"/>
          <p14:tracePt t="17081" x="3516313" y="4394200"/>
          <p14:tracePt t="17089" x="3484563" y="4386263"/>
          <p14:tracePt t="17097" x="3460750" y="4378325"/>
          <p14:tracePt t="17105" x="3452813" y="4370388"/>
          <p14:tracePt t="17112" x="3436938" y="4362450"/>
          <p14:tracePt t="17128" x="3429000" y="4354513"/>
          <p14:tracePt t="17136" x="3429000" y="4338638"/>
          <p14:tracePt t="17145" x="3421063" y="4314825"/>
          <p14:tracePt t="17153" x="3421063" y="4298950"/>
          <p14:tracePt t="17161" x="3421063" y="4281488"/>
          <p14:tracePt t="17169" x="3429000" y="4257675"/>
          <p14:tracePt t="17176" x="3444875" y="4233863"/>
          <p14:tracePt t="17185" x="3468688" y="4202113"/>
          <p14:tracePt t="17193" x="3484563" y="4178300"/>
          <p14:tracePt t="17201" x="3532188" y="4162425"/>
          <p14:tracePt t="17209" x="3579813" y="4130675"/>
          <p14:tracePt t="17217" x="3627438" y="4106863"/>
          <p14:tracePt t="17225" x="3668713" y="4090988"/>
          <p14:tracePt t="17233" x="3700463" y="4083050"/>
          <p14:tracePt t="17240" x="3732213" y="4083050"/>
          <p14:tracePt t="17249" x="3771900" y="4083050"/>
          <p14:tracePt t="17257" x="3803650" y="4083050"/>
          <p14:tracePt t="17265" x="3827463" y="4083050"/>
          <p14:tracePt t="17273" x="3851275" y="4083050"/>
          <p14:tracePt t="17289" x="3859213" y="4098925"/>
          <p14:tracePt t="17297" x="3867150" y="4130675"/>
          <p14:tracePt t="17305" x="3867150" y="4210050"/>
          <p14:tracePt t="17312" x="3867150" y="4265613"/>
          <p14:tracePt t="17321" x="3859213" y="4330700"/>
          <p14:tracePt t="17328" x="3819525" y="4378325"/>
          <p14:tracePt t="17336" x="3795713" y="4410075"/>
          <p14:tracePt t="17345" x="3756025" y="4457700"/>
          <p14:tracePt t="17352" x="3732213" y="4481513"/>
          <p14:tracePt t="17361" x="3708400" y="4497388"/>
          <p14:tracePt t="17369" x="3660775" y="4529138"/>
          <p14:tracePt t="17377" x="3619500" y="4545013"/>
          <p14:tracePt t="17385" x="3571875" y="4552950"/>
          <p14:tracePt t="17393" x="3524250" y="4560888"/>
          <p14:tracePt t="17401" x="3484563" y="4560888"/>
          <p14:tracePt t="17409" x="3444875" y="4560888"/>
          <p14:tracePt t="17417" x="3413125" y="4560888"/>
          <p14:tracePt t="17425" x="3349625" y="4560888"/>
          <p14:tracePt t="17433" x="3317875" y="4552950"/>
          <p14:tracePt t="17441" x="3292475" y="4537075"/>
          <p14:tracePt t="17449" x="3268663" y="4521200"/>
          <p14:tracePt t="17457" x="3260725" y="4505325"/>
          <p14:tracePt t="17465" x="3244850" y="4489450"/>
          <p14:tracePt t="17472" x="3244850" y="4465638"/>
          <p14:tracePt t="17481" x="3244850" y="4433888"/>
          <p14:tracePt t="17488" x="3244850" y="4402138"/>
          <p14:tracePt t="17497" x="3268663" y="4370388"/>
          <p14:tracePt t="17505" x="3292475" y="4322763"/>
          <p14:tracePt t="17513" x="3333750" y="4281488"/>
          <p14:tracePt t="17521" x="3397250" y="4233863"/>
          <p14:tracePt t="17528" x="3444875" y="4194175"/>
          <p14:tracePt t="17537" x="3492500" y="4154488"/>
          <p14:tracePt t="17545" x="3540125" y="4106863"/>
          <p14:tracePt t="17553" x="3587750" y="4067175"/>
          <p14:tracePt t="17562" x="3651250" y="4027488"/>
          <p14:tracePt t="17569" x="3692525" y="3987800"/>
          <p14:tracePt t="17577" x="3708400" y="3971925"/>
          <p14:tracePt t="17585" x="3740150" y="3938588"/>
          <p14:tracePt t="17593" x="3756025" y="3914775"/>
          <p14:tracePt t="17601" x="3771900" y="3898900"/>
          <p14:tracePt t="17609" x="3771900" y="3883025"/>
          <p14:tracePt t="17616" x="3787775" y="3875088"/>
          <p14:tracePt t="17626" x="3811588" y="3835400"/>
          <p14:tracePt t="17633" x="3827463" y="3811588"/>
          <p14:tracePt t="17641" x="3843338" y="3795713"/>
          <p14:tracePt t="17649" x="3859213" y="3779838"/>
          <p14:tracePt t="17657" x="3867150" y="3756025"/>
          <p14:tracePt t="17665" x="3867150" y="3740150"/>
          <p14:tracePt t="17681" x="3867150" y="3732213"/>
          <p14:tracePt t="17705" x="3867150" y="3724275"/>
          <p14:tracePt t="17721" x="3867150" y="3716338"/>
          <p14:tracePt t="17737" x="3867150" y="3708400"/>
          <p14:tracePt t="17745" x="3867150" y="3700463"/>
          <p14:tracePt t="17753" x="3867150" y="3692525"/>
          <p14:tracePt t="17761" x="3867150" y="3684588"/>
          <p14:tracePt t="17769" x="3867150" y="3676650"/>
          <p14:tracePt t="17777" x="3867150" y="3668713"/>
          <p14:tracePt t="17793" x="3859213" y="3644900"/>
          <p14:tracePt t="17801" x="3851275" y="3636963"/>
          <p14:tracePt t="17809" x="3835400" y="3613150"/>
          <p14:tracePt t="17817" x="3811588" y="3595688"/>
          <p14:tracePt t="17825" x="3795713" y="3563938"/>
          <p14:tracePt t="17832" x="3763963" y="3532188"/>
          <p14:tracePt t="17841" x="3724275" y="3500438"/>
          <p14:tracePt t="17849" x="3700463" y="3476625"/>
          <p14:tracePt t="17857" x="3660775" y="3436938"/>
          <p14:tracePt t="17865" x="3619500" y="3389313"/>
          <p14:tracePt t="17873" x="3571875" y="3341688"/>
          <p14:tracePt t="17881" x="3524250" y="3309938"/>
          <p14:tracePt t="17888" x="3476625" y="3262313"/>
          <p14:tracePt t="17897" x="3429000" y="3221038"/>
          <p14:tracePt t="17905" x="3365500" y="3181350"/>
          <p14:tracePt t="17913" x="3260725" y="3125788"/>
          <p14:tracePt t="17921" x="3141663" y="3086100"/>
          <p14:tracePt t="17928" x="3054350" y="3054350"/>
          <p14:tracePt t="17937" x="2967038" y="3022600"/>
          <p14:tracePt t="17945" x="2894013" y="3006725"/>
          <p14:tracePt t="17953" x="2814638" y="2974975"/>
          <p14:tracePt t="17961" x="2727325" y="2943225"/>
          <p14:tracePt t="17969" x="2655888" y="2919413"/>
          <p14:tracePt t="17977" x="2582863" y="2901950"/>
          <p14:tracePt t="17985" x="2519363" y="2878138"/>
          <p14:tracePt t="17993" x="2463800" y="2862263"/>
          <p14:tracePt t="18000" x="2424113" y="2854325"/>
          <p14:tracePt t="18009" x="2400300" y="2846388"/>
          <p14:tracePt t="18017" x="2376488" y="2846388"/>
          <p14:tracePt t="18025" x="2360613" y="2846388"/>
          <p14:tracePt t="18033" x="2344738" y="2838450"/>
          <p14:tracePt t="18041" x="2328863" y="2838450"/>
          <p14:tracePt t="18049" x="2305050" y="2830513"/>
          <p14:tracePt t="18057" x="2289175" y="2830513"/>
          <p14:tracePt t="18065" x="2273300" y="2830513"/>
          <p14:tracePt t="18073" x="2247900" y="2830513"/>
          <p14:tracePt t="18081" x="2232025" y="2830513"/>
          <p14:tracePt t="18089" x="2216150" y="2846388"/>
          <p14:tracePt t="18097" x="2216150" y="2854325"/>
          <p14:tracePt t="18105" x="2208213" y="2901950"/>
          <p14:tracePt t="18113" x="2200275" y="2959100"/>
          <p14:tracePt t="18121" x="2200275" y="3022600"/>
          <p14:tracePt t="18129" x="2200275" y="3070225"/>
          <p14:tracePt t="18137" x="2192338" y="3109913"/>
          <p14:tracePt t="18145" x="2184400" y="3133725"/>
          <p14:tracePt t="18153" x="2160588" y="3165475"/>
          <p14:tracePt t="18161" x="2152650" y="3189288"/>
          <p14:tracePt t="18169" x="2144713" y="3213100"/>
          <p14:tracePt t="18177" x="2144713" y="3236913"/>
          <p14:tracePt t="18185" x="2136775" y="3252788"/>
          <p14:tracePt t="18193" x="2136775" y="3278188"/>
          <p14:tracePt t="18200" x="2144713" y="3302000"/>
          <p14:tracePt t="18209" x="2152650" y="3317875"/>
          <p14:tracePt t="18216" x="2168525" y="3341688"/>
          <p14:tracePt t="18225" x="2200275" y="3365500"/>
          <p14:tracePt t="18233" x="2224088" y="3381375"/>
          <p14:tracePt t="18241" x="2255838" y="3405188"/>
          <p14:tracePt t="18249" x="2289175" y="3421063"/>
          <p14:tracePt t="18257" x="2320925" y="3429000"/>
          <p14:tracePt t="18265" x="2384425" y="3444875"/>
          <p14:tracePt t="18273" x="2439988" y="3468688"/>
          <p14:tracePt t="18281" x="2511425" y="3468688"/>
          <p14:tracePt t="18289" x="2574925" y="3468688"/>
          <p14:tracePt t="18297" x="2624138" y="3468688"/>
          <p14:tracePt t="18305" x="2663825" y="3468688"/>
          <p14:tracePt t="18313" x="2687638" y="3460750"/>
          <p14:tracePt t="18320" x="2703513" y="3444875"/>
          <p14:tracePt t="18329" x="2703513" y="3436938"/>
          <p14:tracePt t="18337" x="2703513" y="3429000"/>
          <p14:tracePt t="18346" x="2703513" y="3405188"/>
          <p14:tracePt t="18353" x="2703513" y="3381375"/>
          <p14:tracePt t="18361" x="2679700" y="3357563"/>
          <p14:tracePt t="18369" x="2663825" y="3333750"/>
          <p14:tracePt t="18377" x="2632075" y="3309938"/>
          <p14:tracePt t="18384" x="2590800" y="3286125"/>
          <p14:tracePt t="18393" x="2543175" y="3252788"/>
          <p14:tracePt t="18401" x="2495550" y="3228975"/>
          <p14:tracePt t="18409" x="2439988" y="3197225"/>
          <p14:tracePt t="18417" x="2392363" y="3189288"/>
          <p14:tracePt t="18425" x="2360613" y="3173413"/>
          <p14:tracePt t="18433" x="2344738" y="3173413"/>
          <p14:tracePt t="18441" x="2312988" y="3157538"/>
          <p14:tracePt t="18449" x="2297113" y="3157538"/>
          <p14:tracePt t="18457" x="2289175" y="3157538"/>
          <p14:tracePt t="18465" x="2273300" y="3157538"/>
          <p14:tracePt t="18473" x="2255838" y="3157538"/>
          <p14:tracePt t="18489" x="2239963" y="3157538"/>
          <p14:tracePt t="18496" x="2232025" y="3157538"/>
          <p14:tracePt t="18505" x="2224088" y="3157538"/>
          <p14:tracePt t="18512" x="2216150" y="3157538"/>
          <p14:tracePt t="18521" x="2208213" y="3165475"/>
          <p14:tracePt t="18529" x="2208213" y="3181350"/>
          <p14:tracePt t="18536" x="2200275" y="3197225"/>
          <p14:tracePt t="18545" x="2184400" y="3221038"/>
          <p14:tracePt t="18553" x="2176463" y="3244850"/>
          <p14:tracePt t="18561" x="2152650" y="3270250"/>
          <p14:tracePt t="18569" x="2136775" y="3294063"/>
          <p14:tracePt t="18577" x="2105025" y="3317875"/>
          <p14:tracePt t="18585" x="2089150" y="3341688"/>
          <p14:tracePt t="18592" x="2057400" y="3365500"/>
          <p14:tracePt t="18601" x="2033588" y="3381375"/>
          <p14:tracePt t="18609" x="2009775" y="3405188"/>
          <p14:tracePt t="18617" x="1978025" y="3436938"/>
          <p14:tracePt t="18625" x="1946275" y="3492500"/>
          <p14:tracePt t="18633" x="1912938" y="3540125"/>
          <p14:tracePt t="18641" x="1873250" y="3571875"/>
          <p14:tracePt t="18649" x="1833563" y="3621088"/>
          <p14:tracePt t="18658" x="1801813" y="3660775"/>
          <p14:tracePt t="18665" x="1762125" y="3700463"/>
          <p14:tracePt t="18673" x="1738313" y="3732213"/>
          <p14:tracePt t="18681" x="1690688" y="3779838"/>
          <p14:tracePt t="18689" x="1658938" y="3827463"/>
          <p14:tracePt t="18698" x="1619250" y="3867150"/>
          <p14:tracePt t="18704" x="1595438" y="3898900"/>
          <p14:tracePt t="18712" x="1579563" y="3922713"/>
          <p14:tracePt t="18721" x="1571625" y="3938588"/>
          <p14:tracePt t="18729" x="1554163" y="3956050"/>
          <p14:tracePt t="18736" x="1546225" y="3979863"/>
          <p14:tracePt t="18745" x="1538288" y="3987800"/>
          <p14:tracePt t="18752" x="1530350" y="3987800"/>
          <p14:tracePt t="18761" x="1514475" y="4003675"/>
          <p14:tracePt t="18769" x="1506538" y="4011613"/>
          <p14:tracePt t="18777" x="1482725" y="4019550"/>
          <p14:tracePt t="18785" x="1466850" y="4027488"/>
          <p14:tracePt t="18793" x="1443038" y="4035425"/>
          <p14:tracePt t="18801" x="1419225" y="4035425"/>
          <p14:tracePt t="18809" x="1403350" y="4035425"/>
          <p14:tracePt t="18817" x="1371600" y="4035425"/>
          <p14:tracePt t="18825" x="1347788" y="4035425"/>
          <p14:tracePt t="18833" x="1316038" y="4019550"/>
          <p14:tracePt t="18841" x="1284288" y="3995738"/>
          <p14:tracePt t="18849" x="1236663" y="3971925"/>
          <p14:tracePt t="18857" x="1171575" y="3914775"/>
          <p14:tracePt t="18865" x="1123950" y="3890963"/>
          <p14:tracePt t="18873" x="1084263" y="3843338"/>
          <p14:tracePt t="18881" x="1036638" y="3787775"/>
          <p14:tracePt t="18897" x="1004888" y="3748088"/>
          <p14:tracePt t="18905" x="996950" y="3724275"/>
          <p14:tracePt t="18912" x="996950" y="3700463"/>
          <p14:tracePt t="18920" x="996950" y="3676650"/>
          <p14:tracePt t="18929" x="1012825" y="3652838"/>
          <p14:tracePt t="18937" x="1020763" y="3629025"/>
          <p14:tracePt t="18945" x="1044575" y="3613150"/>
          <p14:tracePt t="18953" x="1052513" y="3595688"/>
          <p14:tracePt t="18961" x="1068388" y="3579813"/>
          <p14:tracePt t="18969" x="1100138" y="3571875"/>
          <p14:tracePt t="18977" x="1147763" y="3571875"/>
          <p14:tracePt t="18985" x="1171575" y="3571875"/>
          <p14:tracePt t="18992" x="1195388" y="3571875"/>
          <p14:tracePt t="19001" x="1228725" y="3571875"/>
          <p14:tracePt t="19009" x="1260475" y="3571875"/>
          <p14:tracePt t="19017" x="1292225" y="3571875"/>
          <p14:tracePt t="19025" x="1300163" y="3571875"/>
          <p14:tracePt t="19032" x="1331913" y="3587750"/>
          <p14:tracePt t="19040" x="1371600" y="3621088"/>
          <p14:tracePt t="19049" x="1419225" y="3676650"/>
          <p14:tracePt t="19057" x="1458913" y="3724275"/>
          <p14:tracePt t="19064" x="1490663" y="3771900"/>
          <p14:tracePt t="19073" x="1530350" y="3835400"/>
          <p14:tracePt t="19081" x="1546225" y="3875088"/>
          <p14:tracePt t="19089" x="1571625" y="3922713"/>
          <p14:tracePt t="19097" x="1579563" y="3956050"/>
          <p14:tracePt t="19105" x="1587500" y="3987800"/>
          <p14:tracePt t="19112" x="1587500" y="4019550"/>
          <p14:tracePt t="19121" x="1587500" y="4051300"/>
          <p14:tracePt t="19129" x="1579563" y="4075113"/>
          <p14:tracePt t="19136" x="1538288" y="4106863"/>
          <p14:tracePt t="19144" x="1458913" y="4114800"/>
          <p14:tracePt t="19153" x="1411288" y="4138613"/>
          <p14:tracePt t="19160" x="1339850" y="4154488"/>
          <p14:tracePt t="19169" x="1260475" y="4162425"/>
          <p14:tracePt t="19177" x="1171575" y="4162425"/>
          <p14:tracePt t="19185" x="1076325" y="4162425"/>
          <p14:tracePt t="19193" x="996950" y="4162425"/>
          <p14:tracePt t="19201" x="901700" y="4162425"/>
          <p14:tracePt t="19209" x="812800" y="4130675"/>
          <p14:tracePt t="19217" x="773113" y="4114800"/>
          <p14:tracePt t="19224" x="749300" y="4098925"/>
          <p14:tracePt t="19233" x="741363" y="4075113"/>
          <p14:tracePt t="19241" x="733425" y="4051300"/>
          <p14:tracePt t="19249" x="725488" y="4019550"/>
          <p14:tracePt t="19257" x="725488" y="3987800"/>
          <p14:tracePt t="19265" x="733425" y="3963988"/>
          <p14:tracePt t="19273" x="757238" y="3930650"/>
          <p14:tracePt t="19281" x="773113" y="3906838"/>
          <p14:tracePt t="19289" x="796925" y="3883025"/>
          <p14:tracePt t="19297" x="812800" y="3867150"/>
          <p14:tracePt t="19304" x="836613" y="3843338"/>
          <p14:tracePt t="19312" x="868363" y="3827463"/>
          <p14:tracePt t="19321" x="885825" y="3811588"/>
          <p14:tracePt t="19329" x="893763" y="3803650"/>
          <p14:tracePt t="19337" x="901700" y="3795713"/>
          <p14:tracePt t="19369" x="901700" y="3803650"/>
          <p14:tracePt t="19385" x="893763" y="3811588"/>
          <p14:tracePt t="19393" x="852488" y="3859213"/>
          <p14:tracePt t="19400" x="804863" y="3906838"/>
          <p14:tracePt t="19409" x="741363" y="3963988"/>
          <p14:tracePt t="19417" x="669925" y="4027488"/>
          <p14:tracePt t="19425" x="574675" y="4106863"/>
          <p14:tracePt t="19433" x="485775" y="4186238"/>
          <p14:tracePt t="19441" x="366713" y="4273550"/>
          <p14:tracePt t="19449" x="271463" y="4370388"/>
          <p14:tracePt t="19457" x="166688" y="4473575"/>
          <p14:tracePt t="19466" x="87313" y="4560888"/>
          <p14:tracePt t="19473" x="7938" y="4673600"/>
          <p14:tracePt t="23169" x="9504363" y="6610350"/>
          <p14:tracePt t="23177" x="9585325" y="6546850"/>
          <p14:tracePt t="23186" x="9632950" y="6499225"/>
          <p14:tracePt t="23192" x="9672638" y="6443663"/>
          <p14:tracePt t="23201" x="9712325" y="6396038"/>
          <p14:tracePt t="23209" x="9767888" y="6323013"/>
          <p14:tracePt t="23217" x="9775825" y="6291263"/>
          <p14:tracePt t="23225" x="9823450" y="6211888"/>
          <p14:tracePt t="23234" x="9910763" y="6148388"/>
          <p14:tracePt t="23240" x="9967913" y="6061075"/>
          <p14:tracePt t="23248" x="10039350" y="5972175"/>
          <p14:tracePt t="23257" x="10166350" y="5829300"/>
          <p14:tracePt t="23265" x="10253663" y="5741988"/>
          <p14:tracePt t="23273" x="10334625" y="5653088"/>
          <p14:tracePt t="23281" x="10453688" y="5557838"/>
          <p14:tracePt t="23289" x="10548938" y="5494338"/>
          <p14:tracePt t="23297" x="10669588" y="5430838"/>
          <p14:tracePt t="23305" x="10717213" y="5383213"/>
          <p14:tracePt t="23313" x="10756900" y="5335588"/>
          <p14:tracePt t="23321" x="10764838" y="5319713"/>
          <p14:tracePt t="23329" x="10780713" y="5302250"/>
          <p14:tracePt t="23345" x="10780713" y="5294313"/>
          <p14:tracePt t="23385" x="10788650" y="5294313"/>
          <p14:tracePt t="23393" x="10796588" y="5294313"/>
          <p14:tracePt t="23401" x="10812463" y="5302250"/>
          <p14:tracePt t="23409" x="10860088" y="5335588"/>
          <p14:tracePt t="23417" x="10931525" y="5391150"/>
          <p14:tracePt t="23424" x="11028363" y="5454650"/>
          <p14:tracePt t="23434" x="11115675" y="5518150"/>
          <p14:tracePt t="23441" x="11266488" y="5605463"/>
          <p14:tracePt t="23448" x="11379200" y="5653088"/>
          <p14:tracePt t="23456" x="11474450" y="5678488"/>
          <p14:tracePt t="23465" x="11530013" y="5686425"/>
          <p14:tracePt t="23473" x="11569700" y="5686425"/>
          <p14:tracePt t="23481" x="11617325" y="5686425"/>
          <p14:tracePt t="23489" x="11633200" y="5686425"/>
          <p14:tracePt t="23497" x="11657013" y="5686425"/>
          <p14:tracePt t="23505" x="11674475" y="5686425"/>
          <p14:tracePt t="23513" x="11682413" y="5686425"/>
          <p14:tracePt t="23553" x="11674475" y="5678488"/>
          <p14:tracePt t="23561" x="11617325" y="5645150"/>
          <p14:tracePt t="23569" x="11450638" y="5549900"/>
          <p14:tracePt t="23577" x="11147425" y="5375275"/>
          <p14:tracePt t="23585" x="10637838" y="5151438"/>
          <p14:tracePt t="23593" x="10166350" y="4976813"/>
          <p14:tracePt t="23600" x="9775825" y="4864100"/>
          <p14:tracePt t="23609" x="9417050" y="4752975"/>
          <p14:tracePt t="23617" x="9121775" y="4705350"/>
          <p14:tracePt t="23625" x="8763000" y="4616450"/>
          <p14:tracePt t="23634" x="8651875" y="4584700"/>
          <p14:tracePt t="23641" x="8596313" y="4568825"/>
          <p14:tracePt t="23648" x="8588375" y="4568825"/>
          <p14:tracePt t="23657" x="8564563" y="4568825"/>
          <p14:tracePt t="23665" x="8515350" y="4545013"/>
          <p14:tracePt t="23673" x="8443913" y="4513263"/>
          <p14:tracePt t="23681" x="8372475" y="4497388"/>
          <p14:tracePt t="23689" x="8261350" y="4449763"/>
          <p14:tracePt t="23697" x="8156575" y="4418013"/>
          <p14:tracePt t="23705" x="8045450" y="4370388"/>
          <p14:tracePt t="23713" x="7918450" y="4330700"/>
          <p14:tracePt t="23720" x="7805738" y="4306888"/>
          <p14:tracePt t="23729" x="7726363" y="4281488"/>
          <p14:tracePt t="23737" x="7670800" y="4273550"/>
          <p14:tracePt t="23745" x="7646988" y="4265613"/>
          <p14:tracePt t="23753" x="7639050" y="4265613"/>
          <p14:tracePt t="23785" x="7639050" y="4257675"/>
          <p14:tracePt t="23801" x="7646988" y="4249738"/>
          <p14:tracePt t="23809" x="7678738" y="4233863"/>
          <p14:tracePt t="23817" x="7710488" y="4225925"/>
          <p14:tracePt t="23825" x="7766050" y="4194175"/>
          <p14:tracePt t="23833" x="7862888" y="4194175"/>
          <p14:tracePt t="23840" x="7958138" y="4194175"/>
          <p14:tracePt t="23848" x="8069263" y="4194175"/>
          <p14:tracePt t="23857" x="8172450" y="4194175"/>
          <p14:tracePt t="23865" x="8277225" y="4186238"/>
          <p14:tracePt t="23873" x="8340725" y="4186238"/>
          <p14:tracePt t="23882" x="8420100" y="4186238"/>
          <p14:tracePt t="23889" x="8491538" y="4186238"/>
          <p14:tracePt t="23896" x="8564563" y="4186238"/>
          <p14:tracePt t="23905" x="8604250" y="4186238"/>
          <p14:tracePt t="23913" x="8659813" y="4186238"/>
          <p14:tracePt t="23921" x="8683625" y="4186238"/>
          <p14:tracePt t="23929" x="8699500" y="4186238"/>
          <p14:tracePt t="23937" x="8723313" y="4186238"/>
          <p14:tracePt t="23944" x="8731250" y="4186238"/>
          <p14:tracePt t="23953" x="8739188" y="4186238"/>
          <p14:tracePt t="23961" x="8755063" y="4194175"/>
          <p14:tracePt t="23969" x="8778875" y="4202113"/>
          <p14:tracePt t="23976" x="8794750" y="4210050"/>
          <p14:tracePt t="23984" x="8810625" y="4233863"/>
          <p14:tracePt t="23993" x="8826500" y="4249738"/>
          <p14:tracePt t="24001" x="8842375" y="4273550"/>
          <p14:tracePt t="24009" x="8858250" y="4298950"/>
          <p14:tracePt t="24017" x="8866188" y="4298950"/>
          <p14:tracePt t="24025" x="8874125" y="4322763"/>
          <p14:tracePt t="24034" x="8874125" y="4330700"/>
          <p14:tracePt t="24041" x="8883650" y="4346575"/>
          <p14:tracePt t="24049" x="8883650" y="4386263"/>
          <p14:tracePt t="24057" x="8891588" y="4402138"/>
          <p14:tracePt t="24065" x="8899525" y="4425950"/>
          <p14:tracePt t="24073" x="8907463" y="4465638"/>
          <p14:tracePt t="24081" x="8907463" y="4481513"/>
          <p14:tracePt t="24089" x="8907463" y="4489450"/>
          <p14:tracePt t="24097" x="8907463" y="4505325"/>
          <p14:tracePt t="24114" x="8907463" y="4513263"/>
          <p14:tracePt t="24121" x="8907463" y="4521200"/>
          <p14:tracePt t="24129" x="8891588" y="4521200"/>
          <p14:tracePt t="24137" x="8866188" y="4529138"/>
          <p14:tracePt t="24145" x="8850313" y="4529138"/>
          <p14:tracePt t="24153" x="8826500" y="4545013"/>
          <p14:tracePt t="24161" x="8810625" y="4545013"/>
          <p14:tracePt t="24169" x="8802688" y="4552950"/>
          <p14:tracePt t="24233" x="8794750" y="4552950"/>
          <p14:tracePt t="24257" x="8770938" y="4552950"/>
          <p14:tracePt t="24265" x="8770938" y="4545013"/>
          <p14:tracePt t="24273" x="8770938" y="4513263"/>
          <p14:tracePt t="24281" x="8778875" y="4489450"/>
          <p14:tracePt t="24289" x="8818563" y="4457700"/>
          <p14:tracePt t="24298" x="8850313" y="4425950"/>
          <p14:tracePt t="24305" x="8915400" y="4402138"/>
          <p14:tracePt t="24313" x="8955088" y="4386263"/>
          <p14:tracePt t="24321" x="9018588" y="4370388"/>
          <p14:tracePt t="24329" x="9097963" y="4370388"/>
          <p14:tracePt t="24337" x="9153525" y="4370388"/>
          <p14:tracePt t="24345" x="9209088" y="4370388"/>
          <p14:tracePt t="24353" x="9242425" y="4370388"/>
          <p14:tracePt t="24360" x="9274175" y="4378325"/>
          <p14:tracePt t="24369" x="9297988" y="4386263"/>
          <p14:tracePt t="24377" x="9297988" y="4394200"/>
          <p14:tracePt t="24385" x="9313863" y="4402138"/>
          <p14:tracePt t="24393" x="9313863" y="4418013"/>
          <p14:tracePt t="24401" x="9321800" y="4433888"/>
          <p14:tracePt t="24408" x="9321800" y="4449763"/>
          <p14:tracePt t="24417" x="9321800" y="4473575"/>
          <p14:tracePt t="24425" x="9321800" y="4505325"/>
          <p14:tracePt t="24433" x="9313863" y="4552950"/>
          <p14:tracePt t="24441" x="9297988" y="4584700"/>
          <p14:tracePt t="24449" x="9250363" y="4657725"/>
          <p14:tracePt t="24456" x="9224963" y="4681538"/>
          <p14:tracePt t="24465" x="9193213" y="4697413"/>
          <p14:tracePt t="24473" x="9153525" y="4705350"/>
          <p14:tracePt t="24480" x="9105900" y="4729163"/>
          <p14:tracePt t="24489" x="9050338" y="4729163"/>
          <p14:tracePt t="24497" x="8970963" y="4729163"/>
          <p14:tracePt t="24504" x="8899525" y="4729163"/>
          <p14:tracePt t="24513" x="8842375" y="4729163"/>
          <p14:tracePt t="24521" x="8802688" y="4729163"/>
          <p14:tracePt t="24528" x="8739188" y="4721225"/>
          <p14:tracePt t="24537" x="8715375" y="4713288"/>
          <p14:tracePt t="24545" x="8675688" y="4697413"/>
          <p14:tracePt t="24553" x="8659813" y="4689475"/>
          <p14:tracePt t="24560" x="8651875" y="4681538"/>
          <p14:tracePt t="24569" x="8651875" y="4665663"/>
          <p14:tracePt t="24577" x="8643938" y="4641850"/>
          <p14:tracePt t="24585" x="8636000" y="4616450"/>
          <p14:tracePt t="24594" x="8636000" y="4600575"/>
          <p14:tracePt t="24601" x="8643938" y="4584700"/>
          <p14:tracePt t="24610" x="8651875" y="4560888"/>
          <p14:tracePt t="24617" x="8659813" y="4537075"/>
          <p14:tracePt t="24626" x="8675688" y="4505325"/>
          <p14:tracePt t="24632" x="8699500" y="4481513"/>
          <p14:tracePt t="24641" x="8715375" y="4465638"/>
          <p14:tracePt t="24649" x="8755063" y="4441825"/>
          <p14:tracePt t="24657" x="8786813" y="4425950"/>
          <p14:tracePt t="24665" x="8818563" y="4410075"/>
          <p14:tracePt t="24674" x="8850313" y="4402138"/>
          <p14:tracePt t="24681" x="8874125" y="4394200"/>
          <p14:tracePt t="24689" x="8891588" y="4394200"/>
          <p14:tracePt t="24705" x="8899525" y="4394200"/>
          <p14:tracePt t="24721" x="8915400" y="4394200"/>
          <p14:tracePt t="24737" x="8915400" y="4402138"/>
          <p14:tracePt t="24745" x="8915400" y="4418013"/>
          <p14:tracePt t="24753" x="8915400" y="4449763"/>
          <p14:tracePt t="24761" x="8915400" y="4481513"/>
          <p14:tracePt t="24769" x="8915400" y="4521200"/>
          <p14:tracePt t="24777" x="8915400" y="4537075"/>
          <p14:tracePt t="24785" x="8915400" y="4560888"/>
          <p14:tracePt t="24794" x="8915400" y="4576763"/>
          <p14:tracePt t="24801" x="8907463" y="4592638"/>
          <p14:tracePt t="24809" x="8883650" y="4608513"/>
          <p14:tracePt t="24817" x="8858250" y="4633913"/>
          <p14:tracePt t="24825" x="8834438" y="4641850"/>
          <p14:tracePt t="24832" x="8810625" y="4649788"/>
          <p14:tracePt t="24841" x="8778875" y="4649788"/>
          <p14:tracePt t="24849" x="8763000" y="4649788"/>
          <p14:tracePt t="24857" x="8731250" y="4649788"/>
          <p14:tracePt t="24865" x="8715375" y="4649788"/>
          <p14:tracePt t="24873" x="8683625" y="4649788"/>
          <p14:tracePt t="24889" x="8675688" y="4649788"/>
          <p14:tracePt t="24899" x="8667750" y="4649788"/>
          <p14:tracePt t="24913" x="8659813" y="4641850"/>
          <p14:tracePt t="24929" x="8659813" y="4633913"/>
          <p14:tracePt t="24937" x="8659813" y="4616450"/>
          <p14:tracePt t="24945" x="8667750" y="4600575"/>
          <p14:tracePt t="24953" x="8683625" y="4592638"/>
          <p14:tracePt t="24961" x="8699500" y="4584700"/>
          <p14:tracePt t="24969" x="8739188" y="4552950"/>
          <p14:tracePt t="24977" x="8747125" y="4552950"/>
          <p14:tracePt t="24985" x="8755063" y="4552950"/>
          <p14:tracePt t="24993" x="8763000" y="4552950"/>
          <p14:tracePt t="25001" x="8778875" y="4545013"/>
          <p14:tracePt t="25008" x="8786813" y="4545013"/>
          <p14:tracePt t="25017" x="8794750" y="4545013"/>
          <p14:tracePt t="25032" x="8818563" y="4537075"/>
          <p14:tracePt t="25040" x="8818563" y="4529138"/>
          <p14:tracePt t="25049" x="8826500" y="4529138"/>
          <p14:tracePt t="25057" x="8834438" y="4529138"/>
          <p14:tracePt t="25065" x="8842375" y="4529138"/>
          <p14:tracePt t="25073" x="8850313" y="4529138"/>
          <p14:tracePt t="25081" x="8858250" y="4529138"/>
          <p14:tracePt t="25089" x="8866188" y="4529138"/>
          <p14:tracePt t="25097" x="8883650" y="4529138"/>
          <p14:tracePt t="25105" x="8907463" y="4537075"/>
          <p14:tracePt t="25113" x="8931275" y="4545013"/>
          <p14:tracePt t="25121" x="8955088" y="4552950"/>
          <p14:tracePt t="25129" x="8963025" y="4560888"/>
          <p14:tracePt t="25138" x="8970963" y="4568825"/>
          <p14:tracePt t="25144" x="8978900" y="4568825"/>
          <p14:tracePt t="25153" x="8986838" y="4576763"/>
          <p14:tracePt t="25161" x="8994775" y="4584700"/>
          <p14:tracePt t="25168" x="8994775" y="4592638"/>
          <p14:tracePt t="25177" x="8994775" y="4600575"/>
          <p14:tracePt t="25186" x="9026525" y="4665663"/>
          <p14:tracePt t="25193" x="9034463" y="4729163"/>
          <p14:tracePt t="25201" x="9034463" y="4784725"/>
          <p14:tracePt t="25209" x="9034463" y="4848225"/>
          <p14:tracePt t="25217" x="9034463" y="4895850"/>
          <p14:tracePt t="25225" x="9018588" y="4919663"/>
          <p14:tracePt t="25232" x="9002713" y="4935538"/>
          <p14:tracePt t="25241" x="8986838" y="4959350"/>
          <p14:tracePt t="25249" x="8955088" y="4976813"/>
          <p14:tracePt t="25257" x="8923338" y="4984750"/>
          <p14:tracePt t="25265" x="8866188" y="5008563"/>
          <p14:tracePt t="25273" x="8810625" y="5008563"/>
          <p14:tracePt t="25282" x="8778875" y="5008563"/>
          <p14:tracePt t="25289" x="8763000" y="5016500"/>
          <p14:tracePt t="25297" x="8747125" y="5016500"/>
          <p14:tracePt t="25329" x="8739188" y="5008563"/>
          <p14:tracePt t="25337" x="8739188" y="4984750"/>
          <p14:tracePt t="25345" x="8739188" y="4943475"/>
          <p14:tracePt t="25353" x="8731250" y="4872038"/>
          <p14:tracePt t="25361" x="8723313" y="4832350"/>
          <p14:tracePt t="25369" x="8723313" y="4800600"/>
          <p14:tracePt t="25376" x="8731250" y="4776788"/>
          <p14:tracePt t="25385" x="8770938" y="4745038"/>
          <p14:tracePt t="25392" x="8802688" y="4713288"/>
          <p14:tracePt t="25401" x="8866188" y="4673600"/>
          <p14:tracePt t="25409" x="8939213" y="4641850"/>
          <p14:tracePt t="25416" x="9026525" y="4608513"/>
          <p14:tracePt t="25424" x="9113838" y="4576763"/>
          <p14:tracePt t="25432" x="9193213" y="4545013"/>
          <p14:tracePt t="25441" x="9282113" y="4513263"/>
          <p14:tracePt t="25449" x="9369425" y="4481513"/>
          <p14:tracePt t="25457" x="9440863" y="4441825"/>
          <p14:tracePt t="25465" x="9504363" y="4402138"/>
          <p14:tracePt t="25473" x="9536113" y="4362450"/>
          <p14:tracePt t="25481" x="9559925" y="4338638"/>
          <p14:tracePt t="25489" x="9601200" y="4306888"/>
          <p14:tracePt t="25497" x="9625013" y="4281488"/>
          <p14:tracePt t="25505" x="9648825" y="4241800"/>
          <p14:tracePt t="25513" x="9664700" y="4210050"/>
          <p14:tracePt t="25521" x="9696450" y="4146550"/>
          <p14:tracePt t="25529" x="9704388" y="4090988"/>
          <p14:tracePt t="25537" x="9720263" y="4019550"/>
          <p14:tracePt t="25545" x="9720263" y="3938588"/>
          <p14:tracePt t="25553" x="9704388" y="3851275"/>
          <p14:tracePt t="25561" x="9656763" y="3756025"/>
          <p14:tracePt t="25569" x="9617075" y="3668713"/>
          <p14:tracePt t="25577" x="9567863" y="3571875"/>
          <p14:tracePt t="25585" x="9528175" y="3468688"/>
          <p14:tracePt t="25593" x="9496425" y="3381375"/>
          <p14:tracePt t="25601" x="9464675" y="3302000"/>
          <p14:tracePt t="25609" x="9432925" y="3197225"/>
          <p14:tracePt t="25616" x="9409113" y="3125788"/>
          <p14:tracePt t="25625" x="9393238" y="3046413"/>
          <p14:tracePt t="25633" x="9369425" y="2974975"/>
          <p14:tracePt t="25641" x="9337675" y="2886075"/>
          <p14:tracePt t="25649" x="9282113" y="2814638"/>
          <p14:tracePt t="25657" x="9224963" y="2735263"/>
          <p14:tracePt t="25665" x="9177338" y="2663825"/>
          <p14:tracePt t="25673" x="9082088" y="2559050"/>
          <p14:tracePt t="25681" x="8994775" y="2455863"/>
          <p14:tracePt t="25689" x="8850313" y="2328863"/>
          <p14:tracePt t="25697" x="8707438" y="2208213"/>
          <p14:tracePt t="25705" x="8523288" y="2057400"/>
          <p14:tracePt t="25712" x="8435975" y="1970088"/>
          <p14:tracePt t="25721" x="8380413" y="1881188"/>
          <p14:tracePt t="25730" x="8340725" y="1817688"/>
          <p14:tracePt t="25737" x="8316913" y="1793875"/>
          <p14:tracePt t="25745" x="8301038" y="1793875"/>
          <p14:tracePt t="25760" x="8293100" y="1793875"/>
          <p14:tracePt t="25769" x="8285163" y="1793875"/>
          <p14:tracePt t="25777" x="8261350" y="1793875"/>
          <p14:tracePt t="25785" x="8205788" y="1801813"/>
          <p14:tracePt t="25793" x="8172450" y="1833563"/>
          <p14:tracePt t="25801" x="8116888" y="1898650"/>
          <p14:tracePt t="25809" x="7997825" y="1930400"/>
          <p14:tracePt t="25816" x="7934325" y="1993900"/>
          <p14:tracePt t="25825" x="7870825" y="2041525"/>
          <p14:tracePt t="25833" x="7813675" y="2097088"/>
          <p14:tracePt t="25841" x="7773988" y="2152650"/>
          <p14:tracePt t="25849" x="7726363" y="2208213"/>
          <p14:tracePt t="25857" x="7686675" y="2257425"/>
          <p14:tracePt t="25865" x="7639050" y="2320925"/>
          <p14:tracePt t="25873" x="7607300" y="2352675"/>
          <p14:tracePt t="25881" x="7567613" y="2400300"/>
          <p14:tracePt t="25889" x="7543800" y="2439988"/>
          <p14:tracePt t="25897" x="7519988" y="2463800"/>
          <p14:tracePt t="25905" x="7512050" y="2471738"/>
          <p14:tracePt t="25913" x="7496175" y="2487613"/>
          <p14:tracePt t="25921" x="7486650" y="2511425"/>
          <p14:tracePt t="25929" x="7486650" y="2527300"/>
          <p14:tracePt t="25936" x="7486650" y="2551113"/>
          <p14:tracePt t="25945" x="7486650" y="2584450"/>
          <p14:tracePt t="25953" x="7486650" y="2616200"/>
          <p14:tracePt t="25961" x="7496175" y="2647950"/>
          <p14:tracePt t="25969" x="7504113" y="2679700"/>
          <p14:tracePt t="25977" x="7527925" y="2711450"/>
          <p14:tracePt t="25985" x="7551738" y="2751138"/>
          <p14:tracePt t="25993" x="7567613" y="2782888"/>
          <p14:tracePt t="26001" x="7583488" y="2806700"/>
          <p14:tracePt t="26017" x="7639050" y="2862263"/>
          <p14:tracePt t="26024" x="7686675" y="2894013"/>
          <p14:tracePt t="26033" x="7726363" y="2909888"/>
          <p14:tracePt t="26041" x="7742238" y="2919413"/>
          <p14:tracePt t="26050" x="7766050" y="2927350"/>
          <p14:tracePt t="26057" x="7789863" y="2927350"/>
          <p14:tracePt t="26065" x="7805738" y="2927350"/>
          <p14:tracePt t="26073" x="7821613" y="2919413"/>
          <p14:tracePt t="26081" x="7886700" y="2909888"/>
          <p14:tracePt t="26089" x="7894638" y="2901950"/>
          <p14:tracePt t="26097" x="7918450" y="2886075"/>
          <p14:tracePt t="26105" x="7942263" y="2846388"/>
          <p14:tracePt t="26113" x="7958138" y="2814638"/>
          <p14:tracePt t="26121" x="7966075" y="2782888"/>
          <p14:tracePt t="26129" x="7966075" y="2743200"/>
          <p14:tracePt t="26136" x="7958138" y="2695575"/>
          <p14:tracePt t="26145" x="7918450" y="2647950"/>
          <p14:tracePt t="26153" x="7878763" y="2584450"/>
          <p14:tracePt t="26161" x="7829550" y="2543175"/>
          <p14:tracePt t="26169" x="7781925" y="2519363"/>
          <p14:tracePt t="26176" x="7742238" y="2503488"/>
          <p14:tracePt t="26185" x="7670800" y="2479675"/>
          <p14:tracePt t="26193" x="7599363" y="2447925"/>
          <p14:tracePt t="26202" x="7519988" y="2439988"/>
          <p14:tracePt t="26208" x="7446963" y="2424113"/>
          <p14:tracePt t="26216" x="7375525" y="2424113"/>
          <p14:tracePt t="26225" x="7327900" y="2424113"/>
          <p14:tracePt t="26233" x="7280275" y="2432050"/>
          <p14:tracePt t="26240" x="7256463" y="2439988"/>
          <p14:tracePt t="26249" x="7232650" y="2447925"/>
          <p14:tracePt t="26257" x="7208838" y="2463800"/>
          <p14:tracePt t="26265" x="7208838" y="2479675"/>
          <p14:tracePt t="26273" x="7200900" y="2503488"/>
          <p14:tracePt t="26281" x="7192963" y="2535238"/>
          <p14:tracePt t="26289" x="7192963" y="2559050"/>
          <p14:tracePt t="26296" x="7192963" y="2584450"/>
          <p14:tracePt t="26305" x="7192963" y="2616200"/>
          <p14:tracePt t="26313" x="7200900" y="2647950"/>
          <p14:tracePt t="26321" x="7216775" y="2695575"/>
          <p14:tracePt t="26329" x="7232650" y="2727325"/>
          <p14:tracePt t="26337" x="7240588" y="2743200"/>
          <p14:tracePt t="26345" x="7256463" y="2759075"/>
          <p14:tracePt t="26353" x="7280275" y="2782888"/>
          <p14:tracePt t="26360" x="7304088" y="2798763"/>
          <p14:tracePt t="26369" x="7319963" y="2806700"/>
          <p14:tracePt t="26377" x="7343775" y="2814638"/>
          <p14:tracePt t="26385" x="7399338" y="2830513"/>
          <p14:tracePt t="26393" x="7446963" y="2838450"/>
          <p14:tracePt t="26401" x="7512050" y="2846388"/>
          <p14:tracePt t="26409" x="7567613" y="2846388"/>
          <p14:tracePt t="26416" x="7639050" y="2846388"/>
          <p14:tracePt t="26425" x="7702550" y="2846388"/>
          <p14:tracePt t="26433" x="7734300" y="2846388"/>
          <p14:tracePt t="26441" x="7766050" y="2846388"/>
          <p14:tracePt t="26449" x="7773988" y="2846388"/>
          <p14:tracePt t="26457" x="7773988" y="2838450"/>
          <p14:tracePt t="26465" x="7773988" y="2830513"/>
          <p14:tracePt t="26489" x="7773988" y="2822575"/>
          <p14:tracePt t="26529" x="7766050" y="2822575"/>
          <p14:tracePt t="26537" x="7758113" y="2822575"/>
          <p14:tracePt t="26545" x="7742238" y="2838450"/>
          <p14:tracePt t="26552" x="7734300" y="2870200"/>
          <p14:tracePt t="26561" x="7726363" y="2894013"/>
          <p14:tracePt t="26568" x="7726363" y="2901950"/>
          <p14:tracePt t="26576" x="7734300" y="2919413"/>
          <p14:tracePt t="26585" x="7773988" y="2919413"/>
          <p14:tracePt t="26593" x="7829550" y="2919413"/>
          <p14:tracePt t="26601" x="7878763" y="2919413"/>
          <p14:tracePt t="26609" x="7934325" y="2919413"/>
          <p14:tracePt t="26617" x="7950200" y="2919413"/>
          <p14:tracePt t="26625" x="7974013" y="2901950"/>
          <p14:tracePt t="26634" x="7974013" y="2894013"/>
          <p14:tracePt t="26641" x="7966075" y="2854325"/>
          <p14:tracePt t="26721" x="7958138" y="2854325"/>
          <p14:tracePt t="26736" x="7926388" y="2838450"/>
          <p14:tracePt t="26745" x="7902575" y="2830513"/>
          <p14:tracePt t="26753" x="7886700" y="2822575"/>
          <p14:tracePt t="26761" x="7878763" y="2822575"/>
          <p14:tracePt t="26785" x="7878763" y="2838450"/>
          <p14:tracePt t="26793" x="7894638" y="2862263"/>
          <p14:tracePt t="26801" x="7910513" y="2901950"/>
          <p14:tracePt t="26808" x="7934325" y="2967038"/>
          <p14:tracePt t="26817" x="7974013" y="3054350"/>
          <p14:tracePt t="26825" x="8029575" y="3141663"/>
          <p14:tracePt t="26834" x="8093075" y="3165475"/>
          <p14:tracePt t="26841" x="8221663" y="3228975"/>
          <p14:tracePt t="26849" x="8332788" y="3286125"/>
          <p14:tracePt t="26857" x="8420100" y="3341688"/>
          <p14:tracePt t="26865" x="8572500" y="3436938"/>
          <p14:tracePt t="26873" x="8739188" y="3548063"/>
          <p14:tracePt t="26881" x="8970963" y="3732213"/>
          <p14:tracePt t="26889" x="9161463" y="3867150"/>
          <p14:tracePt t="26901" x="9369425" y="4019550"/>
          <p14:tracePt t="26905" x="9544050" y="4170363"/>
          <p14:tracePt t="26913" x="9775825" y="4370388"/>
          <p14:tracePt t="26921" x="10031413" y="4576763"/>
          <p14:tracePt t="26928" x="10287000" y="4760913"/>
          <p14:tracePt t="26937" x="10548938" y="4992688"/>
          <p14:tracePt t="26945" x="10836275" y="5222875"/>
          <p14:tracePt t="26953" x="11091863" y="5422900"/>
          <p14:tracePt t="26961" x="11323638" y="5605463"/>
          <p14:tracePt t="26969" x="11553825" y="5789613"/>
          <p14:tracePt t="26977" x="11730038" y="5932488"/>
          <p14:tracePt t="26984" x="11817350" y="5995988"/>
          <p14:tracePt t="26993" x="11952288" y="6100763"/>
          <p14:tracePt t="27000" x="12015788" y="6172200"/>
          <p14:tracePt t="27009" x="12096750" y="6267450"/>
          <p14:tracePt t="27017" x="12152313" y="63388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4" name="Rectangle 25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3D24-1D33-4C01-BC06-27096776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35109"/>
            <a:ext cx="10492667" cy="1065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65" name="Rectangle 261">
            <a:extLst>
              <a:ext uri="{FF2B5EF4-FFF2-40B4-BE49-F238E27FC236}">
                <a16:creationId xmlns:a16="http://schemas.microsoft.com/office/drawing/2014/main" id="{401FD7FC-C76E-45D6-95A9-D630E1820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0"/>
            <a:ext cx="12192000" cy="499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orest on a plateau">
            <a:extLst>
              <a:ext uri="{FF2B5EF4-FFF2-40B4-BE49-F238E27FC236}">
                <a16:creationId xmlns:a16="http://schemas.microsoft.com/office/drawing/2014/main" id="{56F52A76-1C17-448F-AE55-B5638C47F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8" r="17185" b="-2"/>
          <a:stretch/>
        </p:blipFill>
        <p:spPr>
          <a:xfrm>
            <a:off x="4244" y="1866900"/>
            <a:ext cx="5092102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6ECE8-B00F-4792-ADB4-300975536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360" y="2219493"/>
            <a:ext cx="5722140" cy="3314531"/>
          </a:xfrm>
        </p:spPr>
        <p:txBody>
          <a:bodyPr>
            <a:normAutofit/>
          </a:bodyPr>
          <a:lstStyle/>
          <a:p>
            <a:r>
              <a:rPr lang="en-US" dirty="0"/>
              <a:t>Model will take 42 days to create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Sending resources where they’re needed</a:t>
            </a:r>
          </a:p>
        </p:txBody>
      </p:sp>
      <p:grpSp>
        <p:nvGrpSpPr>
          <p:cNvPr id="366" name="Group 263">
            <a:extLst>
              <a:ext uri="{FF2B5EF4-FFF2-40B4-BE49-F238E27FC236}">
                <a16:creationId xmlns:a16="http://schemas.microsoft.com/office/drawing/2014/main" id="{6A85DAAA-4828-42AD-A20E-A69A6FAE0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957752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367" name="Freeform 10">
              <a:extLst>
                <a:ext uri="{FF2B5EF4-FFF2-40B4-BE49-F238E27FC236}">
                  <a16:creationId xmlns:a16="http://schemas.microsoft.com/office/drawing/2014/main" id="{86125428-75F9-4763-8991-C4DB8FE9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15">
              <a:extLst>
                <a:ext uri="{FF2B5EF4-FFF2-40B4-BE49-F238E27FC236}">
                  <a16:creationId xmlns:a16="http://schemas.microsoft.com/office/drawing/2014/main" id="{9E1AD4BA-5029-4887-8216-F6DBBD1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D298128E-C3E3-4CCC-BB18-D6B218181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22">
              <a:extLst>
                <a:ext uri="{FF2B5EF4-FFF2-40B4-BE49-F238E27FC236}">
                  <a16:creationId xmlns:a16="http://schemas.microsoft.com/office/drawing/2014/main" id="{956527CE-4CB1-4E46-88D3-E6EA2D5AA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8">
              <a:extLst>
                <a:ext uri="{FF2B5EF4-FFF2-40B4-BE49-F238E27FC236}">
                  <a16:creationId xmlns:a16="http://schemas.microsoft.com/office/drawing/2014/main" id="{2F104828-FA58-4B02-A34E-13A1A0432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19">
              <a:extLst>
                <a:ext uri="{FF2B5EF4-FFF2-40B4-BE49-F238E27FC236}">
                  <a16:creationId xmlns:a16="http://schemas.microsoft.com/office/drawing/2014/main" id="{C98AF37C-592A-4D0D-BF25-AD71B60E6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20">
              <a:extLst>
                <a:ext uri="{FF2B5EF4-FFF2-40B4-BE49-F238E27FC236}">
                  <a16:creationId xmlns:a16="http://schemas.microsoft.com/office/drawing/2014/main" id="{621CF2DF-4BAB-47CB-AAF4-6135062AF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C93B96AD-0A31-4B64-8B0D-EC289A7A7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26">
              <a:extLst>
                <a:ext uri="{FF2B5EF4-FFF2-40B4-BE49-F238E27FC236}">
                  <a16:creationId xmlns:a16="http://schemas.microsoft.com/office/drawing/2014/main" id="{CA95A85E-F6C9-4D5B-9AC2-41D2481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27">
              <a:extLst>
                <a:ext uri="{FF2B5EF4-FFF2-40B4-BE49-F238E27FC236}">
                  <a16:creationId xmlns:a16="http://schemas.microsoft.com/office/drawing/2014/main" id="{5107E4DA-C368-437F-913A-9CF3CB012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28">
              <a:extLst>
                <a:ext uri="{FF2B5EF4-FFF2-40B4-BE49-F238E27FC236}">
                  <a16:creationId xmlns:a16="http://schemas.microsoft.com/office/drawing/2014/main" id="{7631DFDA-A9E9-4E35-A064-EBA07780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30">
              <a:extLst>
                <a:ext uri="{FF2B5EF4-FFF2-40B4-BE49-F238E27FC236}">
                  <a16:creationId xmlns:a16="http://schemas.microsoft.com/office/drawing/2014/main" id="{3A2C443F-B764-46C1-857F-F5A4DF30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3">
              <a:extLst>
                <a:ext uri="{FF2B5EF4-FFF2-40B4-BE49-F238E27FC236}">
                  <a16:creationId xmlns:a16="http://schemas.microsoft.com/office/drawing/2014/main" id="{B9FC3628-7B29-4D88-B5ED-ACAF87A9B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B65279C5-A429-464B-8FBE-424240585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5CB98B82-2322-4900-8F24-C8DC1D1F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B1A93CE9-77F5-4C0B-BA0F-4B3A32EE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2EE13B5A-5B73-46E3-934F-61F0D8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65A30821-4992-48D3-B4A0-913C045B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CF285E5E-EB87-467D-B538-925CAB8A8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22F0F1DE-7C3C-40A4-B14B-B0FD67E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7" name="Freeform 59">
              <a:extLst>
                <a:ext uri="{FF2B5EF4-FFF2-40B4-BE49-F238E27FC236}">
                  <a16:creationId xmlns:a16="http://schemas.microsoft.com/office/drawing/2014/main" id="{DDF56D11-18A1-4D3F-862A-884643EC8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8" name="Freeform 60">
              <a:extLst>
                <a:ext uri="{FF2B5EF4-FFF2-40B4-BE49-F238E27FC236}">
                  <a16:creationId xmlns:a16="http://schemas.microsoft.com/office/drawing/2014/main" id="{E6BD0431-79C0-4578-9C4E-753DE074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9" name="Freeform 61">
              <a:extLst>
                <a:ext uri="{FF2B5EF4-FFF2-40B4-BE49-F238E27FC236}">
                  <a16:creationId xmlns:a16="http://schemas.microsoft.com/office/drawing/2014/main" id="{A1B85F64-F9B0-48F1-9C28-10E600AAA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0" name="Freeform 5">
              <a:extLst>
                <a:ext uri="{FF2B5EF4-FFF2-40B4-BE49-F238E27FC236}">
                  <a16:creationId xmlns:a16="http://schemas.microsoft.com/office/drawing/2014/main" id="{103E3F91-5963-48B3-BA45-F313552C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1" name="Freeform 6">
              <a:extLst>
                <a:ext uri="{FF2B5EF4-FFF2-40B4-BE49-F238E27FC236}">
                  <a16:creationId xmlns:a16="http://schemas.microsoft.com/office/drawing/2014/main" id="{94FBFE70-FA74-4065-8632-647B4E651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2" name="Freeform 7">
              <a:extLst>
                <a:ext uri="{FF2B5EF4-FFF2-40B4-BE49-F238E27FC236}">
                  <a16:creationId xmlns:a16="http://schemas.microsoft.com/office/drawing/2014/main" id="{15137EC8-5D22-45AF-8136-75A336C1A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3" name="Freeform 8">
              <a:extLst>
                <a:ext uri="{FF2B5EF4-FFF2-40B4-BE49-F238E27FC236}">
                  <a16:creationId xmlns:a16="http://schemas.microsoft.com/office/drawing/2014/main" id="{01585780-AC17-48DF-B491-DD8DEAD9B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4" name="Freeform 9">
              <a:extLst>
                <a:ext uri="{FF2B5EF4-FFF2-40B4-BE49-F238E27FC236}">
                  <a16:creationId xmlns:a16="http://schemas.microsoft.com/office/drawing/2014/main" id="{39F55FA8-015C-409E-9701-83B93BE9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5" name="Freeform 11">
              <a:extLst>
                <a:ext uri="{FF2B5EF4-FFF2-40B4-BE49-F238E27FC236}">
                  <a16:creationId xmlns:a16="http://schemas.microsoft.com/office/drawing/2014/main" id="{95F44756-BFD5-473B-9B3A-64914D54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6" name="Freeform 12">
              <a:extLst>
                <a:ext uri="{FF2B5EF4-FFF2-40B4-BE49-F238E27FC236}">
                  <a16:creationId xmlns:a16="http://schemas.microsoft.com/office/drawing/2014/main" id="{0063CF19-BA29-4737-9216-0FC182C6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7" name="Freeform 13">
              <a:extLst>
                <a:ext uri="{FF2B5EF4-FFF2-40B4-BE49-F238E27FC236}">
                  <a16:creationId xmlns:a16="http://schemas.microsoft.com/office/drawing/2014/main" id="{077D7D6B-E211-4C39-9DDB-943283A06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8" name="Freeform 14">
              <a:extLst>
                <a:ext uri="{FF2B5EF4-FFF2-40B4-BE49-F238E27FC236}">
                  <a16:creationId xmlns:a16="http://schemas.microsoft.com/office/drawing/2014/main" id="{CFCAA2B7-2668-424D-A0C2-EB30C9C2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9" name="Freeform 16">
              <a:extLst>
                <a:ext uri="{FF2B5EF4-FFF2-40B4-BE49-F238E27FC236}">
                  <a16:creationId xmlns:a16="http://schemas.microsoft.com/office/drawing/2014/main" id="{96C40903-DA8C-4282-8406-3259823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0" name="Freeform 17">
              <a:extLst>
                <a:ext uri="{FF2B5EF4-FFF2-40B4-BE49-F238E27FC236}">
                  <a16:creationId xmlns:a16="http://schemas.microsoft.com/office/drawing/2014/main" id="{61FE12E2-C467-400F-89BA-1BEA883D1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1" name="Freeform 21">
              <a:extLst>
                <a:ext uri="{FF2B5EF4-FFF2-40B4-BE49-F238E27FC236}">
                  <a16:creationId xmlns:a16="http://schemas.microsoft.com/office/drawing/2014/main" id="{1EAD90ED-90A2-46B9-8DA7-A6E2BAD67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2" name="Freeform 25">
              <a:extLst>
                <a:ext uri="{FF2B5EF4-FFF2-40B4-BE49-F238E27FC236}">
                  <a16:creationId xmlns:a16="http://schemas.microsoft.com/office/drawing/2014/main" id="{8C82FE95-B66A-4645-B823-B52372EB4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3" name="Freeform 29">
              <a:extLst>
                <a:ext uri="{FF2B5EF4-FFF2-40B4-BE49-F238E27FC236}">
                  <a16:creationId xmlns:a16="http://schemas.microsoft.com/office/drawing/2014/main" id="{2C686BAA-83C2-43D2-93B6-E8220C957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4" name="Freeform 31">
              <a:extLst>
                <a:ext uri="{FF2B5EF4-FFF2-40B4-BE49-F238E27FC236}">
                  <a16:creationId xmlns:a16="http://schemas.microsoft.com/office/drawing/2014/main" id="{67ECE7FD-6A12-44C9-8D33-E42CFA13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5" name="Freeform 32">
              <a:extLst>
                <a:ext uri="{FF2B5EF4-FFF2-40B4-BE49-F238E27FC236}">
                  <a16:creationId xmlns:a16="http://schemas.microsoft.com/office/drawing/2014/main" id="{4437F430-2DE6-4610-8B80-B84F269D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6" name="Freeform 33">
              <a:extLst>
                <a:ext uri="{FF2B5EF4-FFF2-40B4-BE49-F238E27FC236}">
                  <a16:creationId xmlns:a16="http://schemas.microsoft.com/office/drawing/2014/main" id="{0E1CF099-A0A1-4D01-A1C9-FC75D2A2B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446366B3-8C6B-4FBB-993F-F1436B59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7" name="Freeform 35">
              <a:extLst>
                <a:ext uri="{FF2B5EF4-FFF2-40B4-BE49-F238E27FC236}">
                  <a16:creationId xmlns:a16="http://schemas.microsoft.com/office/drawing/2014/main" id="{116E6478-E2D6-4541-A390-90B0C7867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4455EFAC-5886-4232-B90E-DFFB4029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8" name="Freeform 37">
              <a:extLst>
                <a:ext uri="{FF2B5EF4-FFF2-40B4-BE49-F238E27FC236}">
                  <a16:creationId xmlns:a16="http://schemas.microsoft.com/office/drawing/2014/main" id="{41B484DB-32F6-47BF-AD29-498D8C418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9" name="Freeform 38">
              <a:extLst>
                <a:ext uri="{FF2B5EF4-FFF2-40B4-BE49-F238E27FC236}">
                  <a16:creationId xmlns:a16="http://schemas.microsoft.com/office/drawing/2014/main" id="{A8D2C598-CBD1-4878-AE03-DB6C604EB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0" name="Freeform 39">
              <a:extLst>
                <a:ext uri="{FF2B5EF4-FFF2-40B4-BE49-F238E27FC236}">
                  <a16:creationId xmlns:a16="http://schemas.microsoft.com/office/drawing/2014/main" id="{7DA864B2-C1CD-4944-BC87-E6C353C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1" name="Freeform 40">
              <a:extLst>
                <a:ext uri="{FF2B5EF4-FFF2-40B4-BE49-F238E27FC236}">
                  <a16:creationId xmlns:a16="http://schemas.microsoft.com/office/drawing/2014/main" id="{2DB859CF-A6B4-4B69-9AF2-10EFCC6A8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2" name="Freeform 41">
              <a:extLst>
                <a:ext uri="{FF2B5EF4-FFF2-40B4-BE49-F238E27FC236}">
                  <a16:creationId xmlns:a16="http://schemas.microsoft.com/office/drawing/2014/main" id="{11B87B98-350C-4B22-BAA1-BC214CBF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3" name="Freeform 42">
              <a:extLst>
                <a:ext uri="{FF2B5EF4-FFF2-40B4-BE49-F238E27FC236}">
                  <a16:creationId xmlns:a16="http://schemas.microsoft.com/office/drawing/2014/main" id="{F13ABE7D-3892-4859-BAD4-4FC4D055A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4" name="Freeform 44">
              <a:extLst>
                <a:ext uri="{FF2B5EF4-FFF2-40B4-BE49-F238E27FC236}">
                  <a16:creationId xmlns:a16="http://schemas.microsoft.com/office/drawing/2014/main" id="{C7F1722E-1384-418B-9A3E-B70006800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5" name="Freeform 45">
              <a:extLst>
                <a:ext uri="{FF2B5EF4-FFF2-40B4-BE49-F238E27FC236}">
                  <a16:creationId xmlns:a16="http://schemas.microsoft.com/office/drawing/2014/main" id="{0BF35D49-BCAE-4D89-8EDD-99FCEF74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6" name="Freeform 46">
              <a:extLst>
                <a:ext uri="{FF2B5EF4-FFF2-40B4-BE49-F238E27FC236}">
                  <a16:creationId xmlns:a16="http://schemas.microsoft.com/office/drawing/2014/main" id="{4CF2F99A-EE20-47B9-80F1-D6E87D6D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7" name="Freeform 47">
              <a:extLst>
                <a:ext uri="{FF2B5EF4-FFF2-40B4-BE49-F238E27FC236}">
                  <a16:creationId xmlns:a16="http://schemas.microsoft.com/office/drawing/2014/main" id="{8B1A7952-C836-4490-8C6C-CE9C0C0F6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8" name="Freeform 48">
              <a:extLst>
                <a:ext uri="{FF2B5EF4-FFF2-40B4-BE49-F238E27FC236}">
                  <a16:creationId xmlns:a16="http://schemas.microsoft.com/office/drawing/2014/main" id="{B1568D66-89FA-4FA8-A6E3-AF31D8A0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9" name="Freeform 49">
              <a:extLst>
                <a:ext uri="{FF2B5EF4-FFF2-40B4-BE49-F238E27FC236}">
                  <a16:creationId xmlns:a16="http://schemas.microsoft.com/office/drawing/2014/main" id="{6EF88740-92FD-4894-8D28-13C929041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0" name="Freeform 8">
              <a:extLst>
                <a:ext uri="{FF2B5EF4-FFF2-40B4-BE49-F238E27FC236}">
                  <a16:creationId xmlns:a16="http://schemas.microsoft.com/office/drawing/2014/main" id="{F9264025-3D66-45E5-B15B-1F9993E99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1" name="Freeform 106">
              <a:extLst>
                <a:ext uri="{FF2B5EF4-FFF2-40B4-BE49-F238E27FC236}">
                  <a16:creationId xmlns:a16="http://schemas.microsoft.com/office/drawing/2014/main" id="{A17599C9-357B-44B4-B6FC-08C4758CF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2" name="Freeform 19">
              <a:extLst>
                <a:ext uri="{FF2B5EF4-FFF2-40B4-BE49-F238E27FC236}">
                  <a16:creationId xmlns:a16="http://schemas.microsoft.com/office/drawing/2014/main" id="{AC8D8289-19C2-490A-8000-DD80A8BA9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3" name="Freeform 20">
              <a:extLst>
                <a:ext uri="{FF2B5EF4-FFF2-40B4-BE49-F238E27FC236}">
                  <a16:creationId xmlns:a16="http://schemas.microsoft.com/office/drawing/2014/main" id="{A9F1237F-83C7-4840-998E-379DF420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4" name="Freeform 26">
              <a:extLst>
                <a:ext uri="{FF2B5EF4-FFF2-40B4-BE49-F238E27FC236}">
                  <a16:creationId xmlns:a16="http://schemas.microsoft.com/office/drawing/2014/main" id="{78C598F8-6845-4321-8B12-8F55D5C5A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5" name="Freeform 27">
              <a:extLst>
                <a:ext uri="{FF2B5EF4-FFF2-40B4-BE49-F238E27FC236}">
                  <a16:creationId xmlns:a16="http://schemas.microsoft.com/office/drawing/2014/main" id="{85D84B4A-5F95-4F29-BE14-8D29A0B4C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6" name="Freeform 28">
              <a:extLst>
                <a:ext uri="{FF2B5EF4-FFF2-40B4-BE49-F238E27FC236}">
                  <a16:creationId xmlns:a16="http://schemas.microsoft.com/office/drawing/2014/main" id="{6408C2B3-D126-4B4A-8BA3-FF1863CD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7" name="Freeform 55">
              <a:extLst>
                <a:ext uri="{FF2B5EF4-FFF2-40B4-BE49-F238E27FC236}">
                  <a16:creationId xmlns:a16="http://schemas.microsoft.com/office/drawing/2014/main" id="{CAE0FD91-0F5A-4A8C-9310-8DB3A5FA4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8" name="Freeform 56">
              <a:extLst>
                <a:ext uri="{FF2B5EF4-FFF2-40B4-BE49-F238E27FC236}">
                  <a16:creationId xmlns:a16="http://schemas.microsoft.com/office/drawing/2014/main" id="{1B9D762E-D50F-4A47-B703-232ED886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9" name="Freeform 57">
              <a:extLst>
                <a:ext uri="{FF2B5EF4-FFF2-40B4-BE49-F238E27FC236}">
                  <a16:creationId xmlns:a16="http://schemas.microsoft.com/office/drawing/2014/main" id="{8DA09E23-CA61-495A-A7F8-4B3DFDF2A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0" name="Freeform 60">
              <a:extLst>
                <a:ext uri="{FF2B5EF4-FFF2-40B4-BE49-F238E27FC236}">
                  <a16:creationId xmlns:a16="http://schemas.microsoft.com/office/drawing/2014/main" id="{D36CA6B3-3A46-4CB5-8C91-886B84071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61">
              <a:extLst>
                <a:ext uri="{FF2B5EF4-FFF2-40B4-BE49-F238E27FC236}">
                  <a16:creationId xmlns:a16="http://schemas.microsoft.com/office/drawing/2014/main" id="{D5E51DA2-6B7C-485B-8725-9A4080292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5">
              <a:extLst>
                <a:ext uri="{FF2B5EF4-FFF2-40B4-BE49-F238E27FC236}">
                  <a16:creationId xmlns:a16="http://schemas.microsoft.com/office/drawing/2014/main" id="{15FEF067-D07A-40E3-96D2-34E7450C1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6">
              <a:extLst>
                <a:ext uri="{FF2B5EF4-FFF2-40B4-BE49-F238E27FC236}">
                  <a16:creationId xmlns:a16="http://schemas.microsoft.com/office/drawing/2014/main" id="{DFF84AAD-85F3-4027-BEF7-5AFCC59D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7">
              <a:extLst>
                <a:ext uri="{FF2B5EF4-FFF2-40B4-BE49-F238E27FC236}">
                  <a16:creationId xmlns:a16="http://schemas.microsoft.com/office/drawing/2014/main" id="{9748C3EE-BBA1-45C3-AA60-D44ABDC7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8">
              <a:extLst>
                <a:ext uri="{FF2B5EF4-FFF2-40B4-BE49-F238E27FC236}">
                  <a16:creationId xmlns:a16="http://schemas.microsoft.com/office/drawing/2014/main" id="{C4E544EA-9A31-4B4E-A587-2AE025092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9">
              <a:extLst>
                <a:ext uri="{FF2B5EF4-FFF2-40B4-BE49-F238E27FC236}">
                  <a16:creationId xmlns:a16="http://schemas.microsoft.com/office/drawing/2014/main" id="{8F48C13C-B234-4A28-8664-11FAE376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11">
              <a:extLst>
                <a:ext uri="{FF2B5EF4-FFF2-40B4-BE49-F238E27FC236}">
                  <a16:creationId xmlns:a16="http://schemas.microsoft.com/office/drawing/2014/main" id="{E43446F2-1DE7-4C87-8691-324C7B2A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12">
              <a:extLst>
                <a:ext uri="{FF2B5EF4-FFF2-40B4-BE49-F238E27FC236}">
                  <a16:creationId xmlns:a16="http://schemas.microsoft.com/office/drawing/2014/main" id="{91DE0BBB-6755-4F68-822C-318F733D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13">
              <a:extLst>
                <a:ext uri="{FF2B5EF4-FFF2-40B4-BE49-F238E27FC236}">
                  <a16:creationId xmlns:a16="http://schemas.microsoft.com/office/drawing/2014/main" id="{A5F42373-85EE-4ADF-8DCE-2754ED3B5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14">
              <a:extLst>
                <a:ext uri="{FF2B5EF4-FFF2-40B4-BE49-F238E27FC236}">
                  <a16:creationId xmlns:a16="http://schemas.microsoft.com/office/drawing/2014/main" id="{E82C5A3F-4FC6-4883-AD2B-37F1BBF76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35242FF5-19F5-45E5-919A-C145DC64A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17">
              <a:extLst>
                <a:ext uri="{FF2B5EF4-FFF2-40B4-BE49-F238E27FC236}">
                  <a16:creationId xmlns:a16="http://schemas.microsoft.com/office/drawing/2014/main" id="{88AAE6CF-F026-41C1-B9AD-BC2E232C5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21">
              <a:extLst>
                <a:ext uri="{FF2B5EF4-FFF2-40B4-BE49-F238E27FC236}">
                  <a16:creationId xmlns:a16="http://schemas.microsoft.com/office/drawing/2014/main" id="{5C701404-4DB7-4F3A-8549-9544B9C66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25">
              <a:extLst>
                <a:ext uri="{FF2B5EF4-FFF2-40B4-BE49-F238E27FC236}">
                  <a16:creationId xmlns:a16="http://schemas.microsoft.com/office/drawing/2014/main" id="{369618DE-CF63-4E1F-AB56-8A640FD7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3D1A099C-4FDA-4F79-B077-C0F6C6477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31">
              <a:extLst>
                <a:ext uri="{FF2B5EF4-FFF2-40B4-BE49-F238E27FC236}">
                  <a16:creationId xmlns:a16="http://schemas.microsoft.com/office/drawing/2014/main" id="{663890DF-B74A-467D-A63B-CB65CC98B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32">
              <a:extLst>
                <a:ext uri="{FF2B5EF4-FFF2-40B4-BE49-F238E27FC236}">
                  <a16:creationId xmlns:a16="http://schemas.microsoft.com/office/drawing/2014/main" id="{8C343114-BF88-426E-953D-A70972F8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33">
              <a:extLst>
                <a:ext uri="{FF2B5EF4-FFF2-40B4-BE49-F238E27FC236}">
                  <a16:creationId xmlns:a16="http://schemas.microsoft.com/office/drawing/2014/main" id="{922DA709-3EF5-45DB-BAE3-B23CAA35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34">
              <a:extLst>
                <a:ext uri="{FF2B5EF4-FFF2-40B4-BE49-F238E27FC236}">
                  <a16:creationId xmlns:a16="http://schemas.microsoft.com/office/drawing/2014/main" id="{E794F4BF-0BF2-4D4B-95B3-B96E58491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35">
              <a:extLst>
                <a:ext uri="{FF2B5EF4-FFF2-40B4-BE49-F238E27FC236}">
                  <a16:creationId xmlns:a16="http://schemas.microsoft.com/office/drawing/2014/main" id="{1972B148-4231-4FCD-9B14-7A4189089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36">
              <a:extLst>
                <a:ext uri="{FF2B5EF4-FFF2-40B4-BE49-F238E27FC236}">
                  <a16:creationId xmlns:a16="http://schemas.microsoft.com/office/drawing/2014/main" id="{14348403-DF91-4DC6-90A9-D7EC727B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37">
              <a:extLst>
                <a:ext uri="{FF2B5EF4-FFF2-40B4-BE49-F238E27FC236}">
                  <a16:creationId xmlns:a16="http://schemas.microsoft.com/office/drawing/2014/main" id="{1052674E-35FA-4825-AC07-A3914AD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38">
              <a:extLst>
                <a:ext uri="{FF2B5EF4-FFF2-40B4-BE49-F238E27FC236}">
                  <a16:creationId xmlns:a16="http://schemas.microsoft.com/office/drawing/2014/main" id="{4042608B-8386-48C8-A1A3-DBE6F468C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39">
              <a:extLst>
                <a:ext uri="{FF2B5EF4-FFF2-40B4-BE49-F238E27FC236}">
                  <a16:creationId xmlns:a16="http://schemas.microsoft.com/office/drawing/2014/main" id="{9A5D8987-000C-4B99-BBAF-A23EC6FF5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40">
              <a:extLst>
                <a:ext uri="{FF2B5EF4-FFF2-40B4-BE49-F238E27FC236}">
                  <a16:creationId xmlns:a16="http://schemas.microsoft.com/office/drawing/2014/main" id="{0E405B19-5658-4E03-9404-0C565679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41">
              <a:extLst>
                <a:ext uri="{FF2B5EF4-FFF2-40B4-BE49-F238E27FC236}">
                  <a16:creationId xmlns:a16="http://schemas.microsoft.com/office/drawing/2014/main" id="{DC674228-5A9C-4E88-9835-78995E56D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42">
              <a:extLst>
                <a:ext uri="{FF2B5EF4-FFF2-40B4-BE49-F238E27FC236}">
                  <a16:creationId xmlns:a16="http://schemas.microsoft.com/office/drawing/2014/main" id="{1AB27427-2183-4323-8F13-E775766E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44">
              <a:extLst>
                <a:ext uri="{FF2B5EF4-FFF2-40B4-BE49-F238E27FC236}">
                  <a16:creationId xmlns:a16="http://schemas.microsoft.com/office/drawing/2014/main" id="{738ACA27-BAD8-4E7C-8411-7C0FE40F7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45">
              <a:extLst>
                <a:ext uri="{FF2B5EF4-FFF2-40B4-BE49-F238E27FC236}">
                  <a16:creationId xmlns:a16="http://schemas.microsoft.com/office/drawing/2014/main" id="{BD029C16-6777-4580-80FD-2A7A6900E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46">
              <a:extLst>
                <a:ext uri="{FF2B5EF4-FFF2-40B4-BE49-F238E27FC236}">
                  <a16:creationId xmlns:a16="http://schemas.microsoft.com/office/drawing/2014/main" id="{6941DAEC-FBE5-445C-B9B1-B3DD8F221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47">
              <a:extLst>
                <a:ext uri="{FF2B5EF4-FFF2-40B4-BE49-F238E27FC236}">
                  <a16:creationId xmlns:a16="http://schemas.microsoft.com/office/drawing/2014/main" id="{FD3CD6BC-3643-43CC-8373-F1F7A6EF7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48">
              <a:extLst>
                <a:ext uri="{FF2B5EF4-FFF2-40B4-BE49-F238E27FC236}">
                  <a16:creationId xmlns:a16="http://schemas.microsoft.com/office/drawing/2014/main" id="{93AF9725-32E4-404B-83DF-668B87293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49">
              <a:extLst>
                <a:ext uri="{FF2B5EF4-FFF2-40B4-BE49-F238E27FC236}">
                  <a16:creationId xmlns:a16="http://schemas.microsoft.com/office/drawing/2014/main" id="{5D84519B-BB5A-427B-B663-69DAB973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93DEA2-BDD2-4D12-92FA-85B96E459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0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10"/>
    </mc:Choice>
    <mc:Fallback>
      <p:transition spd="slow" advTm="6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7B732-A21A-44E0-9A41-809C0F80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604" y="483041"/>
            <a:ext cx="9634011" cy="4351338"/>
          </a:xfrm>
        </p:spPr>
        <p:txBody>
          <a:bodyPr>
            <a:normAutofit fontScale="925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Britannica. (2020).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Tanzania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Britannica. </a:t>
            </a:r>
            <a:r>
              <a:rPr lang="en-US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https://www.britannica.com/place/Tanzania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(2021).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Pump it Up: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Mining the Water Table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https://www.drivendata.org/competitions/7/pump-it-up-data-mining-the-water-</a:t>
            </a:r>
            <a:r>
              <a:rPr lang="en-US" sz="18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table/data/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Iliffe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(2014).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Accelerating With GWOB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Wordpress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https://taarifa.wordpress.com/2014/09/11/accelerating-with-gwob/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Kelleher, J. D., Mac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B., &amp; D’Arcy, A. (2020).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Fundamentals of Machine Learning for Predictive 	Data Analytics: Algorithms, Worked Examples, and Case Studies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ed.)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Massachusetts 	Institute of Technology.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Rathgeber, F.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Gorissen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(2020).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TaarifaWaterpoint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GitHub. 	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https://github.com/taarifa/TaarifaWaterpoints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Water.org. (2021).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Tanzania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Water.org. </a:t>
            </a:r>
            <a:r>
              <a:rPr lang="en-US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https://www.water.org/our-impact/where-we-work/tanzania/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E458D-1785-4003-86FE-47FF4560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96226"/>
            <a:ext cx="8675712" cy="98189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Tanzania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FDE3-8B7A-4EE0-81C4-E63F37B7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Low rainfall 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Population of 57 million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4 million don’t have access to potable water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30 million don’t have access to sufficient sanitation</a:t>
            </a:r>
            <a:endParaRPr lang="en-US"/>
          </a:p>
          <a:p>
            <a:pPr>
              <a:lnSpc>
                <a:spcPct val="140000"/>
              </a:lnSpc>
            </a:pPr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frican elephant on the savannah">
            <a:extLst>
              <a:ext uri="{FF2B5EF4-FFF2-40B4-BE49-F238E27FC236}">
                <a16:creationId xmlns:a16="http://schemas.microsoft.com/office/drawing/2014/main" id="{BFA22567-2756-4054-9582-9986035F6F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0" b="-1"/>
          <a:stretch/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39CC53-5133-4B74-9C73-10D526D5E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2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72"/>
    </mc:Choice>
    <mc:Fallback>
      <p:transition spd="slow" advTm="61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DF5AB-95EF-4740-A14D-4D072079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35109"/>
            <a:ext cx="10492667" cy="1065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Waterpoints in Tanzania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01FD7FC-C76E-45D6-95A9-D630E1820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0"/>
            <a:ext cx="12192000" cy="499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n oar in a lake">
            <a:extLst>
              <a:ext uri="{FF2B5EF4-FFF2-40B4-BE49-F238E27FC236}">
                <a16:creationId xmlns:a16="http://schemas.microsoft.com/office/drawing/2014/main" id="{D670E8A5-B5B7-434C-9BD3-BEF21C407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r="7305" b="-1"/>
          <a:stretch/>
        </p:blipFill>
        <p:spPr>
          <a:xfrm>
            <a:off x="4244" y="1866900"/>
            <a:ext cx="5092102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616C-B3AF-407B-8685-A9CADF9FB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76" y="2371020"/>
            <a:ext cx="5722140" cy="3314531"/>
          </a:xfrm>
        </p:spPr>
        <p:txBody>
          <a:bodyPr>
            <a:normAutofit/>
          </a:bodyPr>
          <a:lstStyle/>
          <a:p>
            <a:r>
              <a:rPr lang="en-US" dirty="0"/>
              <a:t>Taarifa is requesting help with predicting waterpoint status</a:t>
            </a:r>
          </a:p>
          <a:p>
            <a:r>
              <a:rPr lang="en-US" dirty="0"/>
              <a:t>Over 50,000 waterpoints </a:t>
            </a:r>
          </a:p>
          <a:p>
            <a:r>
              <a:rPr lang="en-US" dirty="0"/>
              <a:t>Create a model to determine waterpoint status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A85DAAA-4828-42AD-A20E-A69A6FAE0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957752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86125428-75F9-4763-8991-C4DB8FE9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E1AD4BA-5029-4887-8216-F6DBBD1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D298128E-C3E3-4CCC-BB18-D6B218181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956527CE-4CB1-4E46-88D3-E6EA2D5AA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2F104828-FA58-4B02-A34E-13A1A0432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C98AF37C-592A-4D0D-BF25-AD71B60E6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621CF2DF-4BAB-47CB-AAF4-6135062AF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C93B96AD-0A31-4B64-8B0D-EC289A7A7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CA95A85E-F6C9-4D5B-9AC2-41D2481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5107E4DA-C368-437F-913A-9CF3CB012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7631DFDA-A9E9-4E35-A064-EBA07780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3A2C443F-B764-46C1-857F-F5A4DF30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B9FC3628-7B29-4D88-B5ED-ACAF87A9B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B65279C5-A429-464B-8FBE-424240585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5CB98B82-2322-4900-8F24-C8DC1D1F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B1A93CE9-77F5-4C0B-BA0F-4B3A32EE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2EE13B5A-5B73-46E3-934F-61F0D8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65A30821-4992-48D3-B4A0-913C045B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CF285E5E-EB87-467D-B538-925CAB8A8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22F0F1DE-7C3C-40A4-B14B-B0FD67E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59">
              <a:extLst>
                <a:ext uri="{FF2B5EF4-FFF2-40B4-BE49-F238E27FC236}">
                  <a16:creationId xmlns:a16="http://schemas.microsoft.com/office/drawing/2014/main" id="{DDF56D11-18A1-4D3F-862A-884643EC8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60">
              <a:extLst>
                <a:ext uri="{FF2B5EF4-FFF2-40B4-BE49-F238E27FC236}">
                  <a16:creationId xmlns:a16="http://schemas.microsoft.com/office/drawing/2014/main" id="{E6BD0431-79C0-4578-9C4E-753DE074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61">
              <a:extLst>
                <a:ext uri="{FF2B5EF4-FFF2-40B4-BE49-F238E27FC236}">
                  <a16:creationId xmlns:a16="http://schemas.microsoft.com/office/drawing/2014/main" id="{A1B85F64-F9B0-48F1-9C28-10E600AAA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103E3F91-5963-48B3-BA45-F313552C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94FBFE70-FA74-4065-8632-647B4E651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15137EC8-5D22-45AF-8136-75A336C1A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01585780-AC17-48DF-B491-DD8DEAD9B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9F55FA8-015C-409E-9701-83B93BE9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95F44756-BFD5-473B-9B3A-64914D54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063CF19-BA29-4737-9216-0FC182C6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77D7D6B-E211-4C39-9DDB-943283A06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FCAA2B7-2668-424D-A0C2-EB30C9C2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96C40903-DA8C-4282-8406-3259823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61FE12E2-C467-400F-89BA-1BEA883D1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1EAD90ED-90A2-46B9-8DA7-A6E2BAD67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25">
              <a:extLst>
                <a:ext uri="{FF2B5EF4-FFF2-40B4-BE49-F238E27FC236}">
                  <a16:creationId xmlns:a16="http://schemas.microsoft.com/office/drawing/2014/main" id="{8C82FE95-B66A-4645-B823-B52372EB4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2C686BAA-83C2-43D2-93B6-E8220C957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67ECE7FD-6A12-44C9-8D33-E42CFA13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4437F430-2DE6-4610-8B80-B84F269D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33">
              <a:extLst>
                <a:ext uri="{FF2B5EF4-FFF2-40B4-BE49-F238E27FC236}">
                  <a16:creationId xmlns:a16="http://schemas.microsoft.com/office/drawing/2014/main" id="{0E1CF099-A0A1-4D01-A1C9-FC75D2A2B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446366B3-8C6B-4FBB-993F-F1436B59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116E6478-E2D6-4541-A390-90B0C7867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4455EFAC-5886-4232-B90E-DFFB4029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41B484DB-32F6-47BF-AD29-498D8C418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A8D2C598-CBD1-4878-AE03-DB6C604EB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7DA864B2-C1CD-4944-BC87-E6C353C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2DB859CF-A6B4-4B69-9AF2-10EFCC6A8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41">
              <a:extLst>
                <a:ext uri="{FF2B5EF4-FFF2-40B4-BE49-F238E27FC236}">
                  <a16:creationId xmlns:a16="http://schemas.microsoft.com/office/drawing/2014/main" id="{11B87B98-350C-4B22-BAA1-BC214CBF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42">
              <a:extLst>
                <a:ext uri="{FF2B5EF4-FFF2-40B4-BE49-F238E27FC236}">
                  <a16:creationId xmlns:a16="http://schemas.microsoft.com/office/drawing/2014/main" id="{F13ABE7D-3892-4859-BAD4-4FC4D055A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C7F1722E-1384-418B-9A3E-B70006800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45">
              <a:extLst>
                <a:ext uri="{FF2B5EF4-FFF2-40B4-BE49-F238E27FC236}">
                  <a16:creationId xmlns:a16="http://schemas.microsoft.com/office/drawing/2014/main" id="{0BF35D49-BCAE-4D89-8EDD-99FCEF74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4CF2F99A-EE20-47B9-80F1-D6E87D6D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7">
              <a:extLst>
                <a:ext uri="{FF2B5EF4-FFF2-40B4-BE49-F238E27FC236}">
                  <a16:creationId xmlns:a16="http://schemas.microsoft.com/office/drawing/2014/main" id="{8B1A7952-C836-4490-8C6C-CE9C0C0F6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8">
              <a:extLst>
                <a:ext uri="{FF2B5EF4-FFF2-40B4-BE49-F238E27FC236}">
                  <a16:creationId xmlns:a16="http://schemas.microsoft.com/office/drawing/2014/main" id="{B1568D66-89FA-4FA8-A6E3-AF31D8A0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9">
              <a:extLst>
                <a:ext uri="{FF2B5EF4-FFF2-40B4-BE49-F238E27FC236}">
                  <a16:creationId xmlns:a16="http://schemas.microsoft.com/office/drawing/2014/main" id="{6EF88740-92FD-4894-8D28-13C929041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F9264025-3D66-45E5-B15B-1F9993E99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A17599C9-357B-44B4-B6FC-08C4758CF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AC8D8289-19C2-490A-8000-DD80A8BA9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A9F1237F-83C7-4840-998E-379DF420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78C598F8-6845-4321-8B12-8F55D5C5A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85D84B4A-5F95-4F29-BE14-8D29A0B4C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6408C2B3-D126-4B4A-8BA3-FF1863CD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55">
              <a:extLst>
                <a:ext uri="{FF2B5EF4-FFF2-40B4-BE49-F238E27FC236}">
                  <a16:creationId xmlns:a16="http://schemas.microsoft.com/office/drawing/2014/main" id="{CAE0FD91-0F5A-4A8C-9310-8DB3A5FA4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56">
              <a:extLst>
                <a:ext uri="{FF2B5EF4-FFF2-40B4-BE49-F238E27FC236}">
                  <a16:creationId xmlns:a16="http://schemas.microsoft.com/office/drawing/2014/main" id="{1B9D762E-D50F-4A47-B703-232ED886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57">
              <a:extLst>
                <a:ext uri="{FF2B5EF4-FFF2-40B4-BE49-F238E27FC236}">
                  <a16:creationId xmlns:a16="http://schemas.microsoft.com/office/drawing/2014/main" id="{8DA09E23-CA61-495A-A7F8-4B3DFDF2A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60">
              <a:extLst>
                <a:ext uri="{FF2B5EF4-FFF2-40B4-BE49-F238E27FC236}">
                  <a16:creationId xmlns:a16="http://schemas.microsoft.com/office/drawing/2014/main" id="{D36CA6B3-3A46-4CB5-8C91-886B84071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61">
              <a:extLst>
                <a:ext uri="{FF2B5EF4-FFF2-40B4-BE49-F238E27FC236}">
                  <a16:creationId xmlns:a16="http://schemas.microsoft.com/office/drawing/2014/main" id="{D5E51DA2-6B7C-485B-8725-9A4080292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5">
              <a:extLst>
                <a:ext uri="{FF2B5EF4-FFF2-40B4-BE49-F238E27FC236}">
                  <a16:creationId xmlns:a16="http://schemas.microsoft.com/office/drawing/2014/main" id="{15FEF067-D07A-40E3-96D2-34E7450C1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FF84AAD-85F3-4027-BEF7-5AFCC59D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9748C3EE-BBA1-45C3-AA60-D44ABDC7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8">
              <a:extLst>
                <a:ext uri="{FF2B5EF4-FFF2-40B4-BE49-F238E27FC236}">
                  <a16:creationId xmlns:a16="http://schemas.microsoft.com/office/drawing/2014/main" id="{C4E544EA-9A31-4B4E-A587-2AE025092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8F48C13C-B234-4A28-8664-11FAE376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E43446F2-1DE7-4C87-8691-324C7B2A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91DE0BBB-6755-4F68-822C-318F733D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3">
              <a:extLst>
                <a:ext uri="{FF2B5EF4-FFF2-40B4-BE49-F238E27FC236}">
                  <a16:creationId xmlns:a16="http://schemas.microsoft.com/office/drawing/2014/main" id="{A5F42373-85EE-4ADF-8DCE-2754ED3B5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E82C5A3F-4FC6-4883-AD2B-37F1BBF76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35242FF5-19F5-45E5-919A-C145DC64A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88AAE6CF-F026-41C1-B9AD-BC2E232C5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5C701404-4DB7-4F3A-8549-9544B9C66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25">
              <a:extLst>
                <a:ext uri="{FF2B5EF4-FFF2-40B4-BE49-F238E27FC236}">
                  <a16:creationId xmlns:a16="http://schemas.microsoft.com/office/drawing/2014/main" id="{369618DE-CF63-4E1F-AB56-8A640FD7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3D1A099C-4FDA-4F79-B077-C0F6C6477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663890DF-B74A-467D-A63B-CB65CC98B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8C343114-BF88-426E-953D-A70972F8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3">
              <a:extLst>
                <a:ext uri="{FF2B5EF4-FFF2-40B4-BE49-F238E27FC236}">
                  <a16:creationId xmlns:a16="http://schemas.microsoft.com/office/drawing/2014/main" id="{922DA709-3EF5-45DB-BAE3-B23CAA35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34">
              <a:extLst>
                <a:ext uri="{FF2B5EF4-FFF2-40B4-BE49-F238E27FC236}">
                  <a16:creationId xmlns:a16="http://schemas.microsoft.com/office/drawing/2014/main" id="{E794F4BF-0BF2-4D4B-95B3-B96E58491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35">
              <a:extLst>
                <a:ext uri="{FF2B5EF4-FFF2-40B4-BE49-F238E27FC236}">
                  <a16:creationId xmlns:a16="http://schemas.microsoft.com/office/drawing/2014/main" id="{1972B148-4231-4FCD-9B14-7A4189089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36">
              <a:extLst>
                <a:ext uri="{FF2B5EF4-FFF2-40B4-BE49-F238E27FC236}">
                  <a16:creationId xmlns:a16="http://schemas.microsoft.com/office/drawing/2014/main" id="{14348403-DF91-4DC6-90A9-D7EC727B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37">
              <a:extLst>
                <a:ext uri="{FF2B5EF4-FFF2-40B4-BE49-F238E27FC236}">
                  <a16:creationId xmlns:a16="http://schemas.microsoft.com/office/drawing/2014/main" id="{1052674E-35FA-4825-AC07-A3914AD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38">
              <a:extLst>
                <a:ext uri="{FF2B5EF4-FFF2-40B4-BE49-F238E27FC236}">
                  <a16:creationId xmlns:a16="http://schemas.microsoft.com/office/drawing/2014/main" id="{4042608B-8386-48C8-A1A3-DBE6F468C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39">
              <a:extLst>
                <a:ext uri="{FF2B5EF4-FFF2-40B4-BE49-F238E27FC236}">
                  <a16:creationId xmlns:a16="http://schemas.microsoft.com/office/drawing/2014/main" id="{9A5D8987-000C-4B99-BBAF-A23EC6FF5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40">
              <a:extLst>
                <a:ext uri="{FF2B5EF4-FFF2-40B4-BE49-F238E27FC236}">
                  <a16:creationId xmlns:a16="http://schemas.microsoft.com/office/drawing/2014/main" id="{0E405B19-5658-4E03-9404-0C565679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41">
              <a:extLst>
                <a:ext uri="{FF2B5EF4-FFF2-40B4-BE49-F238E27FC236}">
                  <a16:creationId xmlns:a16="http://schemas.microsoft.com/office/drawing/2014/main" id="{DC674228-5A9C-4E88-9835-78995E56D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42">
              <a:extLst>
                <a:ext uri="{FF2B5EF4-FFF2-40B4-BE49-F238E27FC236}">
                  <a16:creationId xmlns:a16="http://schemas.microsoft.com/office/drawing/2014/main" id="{1AB27427-2183-4323-8F13-E775766E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44">
              <a:extLst>
                <a:ext uri="{FF2B5EF4-FFF2-40B4-BE49-F238E27FC236}">
                  <a16:creationId xmlns:a16="http://schemas.microsoft.com/office/drawing/2014/main" id="{738ACA27-BAD8-4E7C-8411-7C0FE40F7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45">
              <a:extLst>
                <a:ext uri="{FF2B5EF4-FFF2-40B4-BE49-F238E27FC236}">
                  <a16:creationId xmlns:a16="http://schemas.microsoft.com/office/drawing/2014/main" id="{BD029C16-6777-4580-80FD-2A7A6900E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6941DAEC-FBE5-445C-B9B1-B3DD8F221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FD3CD6BC-3643-43CC-8373-F1F7A6EF7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48">
              <a:extLst>
                <a:ext uri="{FF2B5EF4-FFF2-40B4-BE49-F238E27FC236}">
                  <a16:creationId xmlns:a16="http://schemas.microsoft.com/office/drawing/2014/main" id="{93AF9725-32E4-404B-83DF-668B87293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5D84519B-BB5A-427B-B663-69DAB973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6F9773-4EE8-47C2-9923-11CD7B7AC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66"/>
    </mc:Choice>
    <mc:Fallback>
      <p:transition spd="slow" advTm="56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119E1-0B49-4BD6-BFC0-CCEFB9B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96226"/>
            <a:ext cx="8675712" cy="98189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AD36-B783-459A-8E6E-662670AB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39 variables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Quality of information is assumed to be consistent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Data used to create model is gathered from 2011-2013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Green leaves with dew drops close-up">
            <a:extLst>
              <a:ext uri="{FF2B5EF4-FFF2-40B4-BE49-F238E27FC236}">
                <a16:creationId xmlns:a16="http://schemas.microsoft.com/office/drawing/2014/main" id="{3153A750-64ED-4C93-AE9A-20C2EE10A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r="338" b="-1"/>
          <a:stretch/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D0174C1-FB8D-4F6C-84A4-0E5A12088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8"/>
    </mc:Choice>
    <mc:Fallback>
      <p:transition spd="slow" advTm="5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2322D-D3CA-404C-93DB-C471DED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35109"/>
            <a:ext cx="10492667" cy="1065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Project Goals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1FD7FC-C76E-45D6-95A9-D630E1820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0"/>
            <a:ext cx="12192000" cy="499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grass with dew drops at sunrise">
            <a:extLst>
              <a:ext uri="{FF2B5EF4-FFF2-40B4-BE49-F238E27FC236}">
                <a16:creationId xmlns:a16="http://schemas.microsoft.com/office/drawing/2014/main" id="{3AAD3A14-E523-4F10-898B-92D6C1CBA1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27250" b="-1"/>
          <a:stretch/>
        </p:blipFill>
        <p:spPr>
          <a:xfrm>
            <a:off x="4244" y="1866900"/>
            <a:ext cx="5092102" cy="4991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970E-06E8-4E50-B5E8-6072A6A9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360" y="2219493"/>
            <a:ext cx="5722140" cy="3314531"/>
          </a:xfrm>
        </p:spPr>
        <p:txBody>
          <a:bodyPr>
            <a:normAutofit/>
          </a:bodyPr>
          <a:lstStyle/>
          <a:p>
            <a:r>
              <a:rPr lang="en-US" dirty="0"/>
              <a:t>Model will make predictions for at least 95% of waterpoints</a:t>
            </a:r>
          </a:p>
          <a:p>
            <a:r>
              <a:rPr lang="en-US" dirty="0"/>
              <a:t>At least 80% accurate predictions</a:t>
            </a:r>
          </a:p>
          <a:p>
            <a:r>
              <a:rPr lang="en-US" dirty="0"/>
              <a:t>Preventative maintenance benefits citizens and Taarifa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85DAAA-4828-42AD-A20E-A69A6FAE0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957752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6125428-75F9-4763-8991-C4DB8FE9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1AD4BA-5029-4887-8216-F6DBBD1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D298128E-C3E3-4CCC-BB18-D6B218181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956527CE-4CB1-4E46-88D3-E6EA2D5AA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2F104828-FA58-4B02-A34E-13A1A0432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98AF37C-592A-4D0D-BF25-AD71B60E6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21CF2DF-4BAB-47CB-AAF4-6135062AF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C93B96AD-0A31-4B64-8B0D-EC289A7A7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CA95A85E-F6C9-4D5B-9AC2-41D2481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5107E4DA-C368-437F-913A-9CF3CB012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631DFDA-A9E9-4E35-A064-EBA07780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A2C443F-B764-46C1-857F-F5A4DF30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B9FC3628-7B29-4D88-B5ED-ACAF87A9B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B65279C5-A429-464B-8FBE-424240585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5CB98B82-2322-4900-8F24-C8DC1D1F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B1A93CE9-77F5-4C0B-BA0F-4B3A32EE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2EE13B5A-5B73-46E3-934F-61F0D8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65A30821-4992-48D3-B4A0-913C045B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CF285E5E-EB87-467D-B538-925CAB8A8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22F0F1DE-7C3C-40A4-B14B-B0FD67E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DDF56D11-18A1-4D3F-862A-884643EC8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E6BD0431-79C0-4578-9C4E-753DE074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A1B85F64-F9B0-48F1-9C28-10E600AAA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03E3F91-5963-48B3-BA45-F313552C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94FBFE70-FA74-4065-8632-647B4E651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5137EC8-5D22-45AF-8136-75A336C1A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1585780-AC17-48DF-B491-DD8DEAD9B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39F55FA8-015C-409E-9701-83B93BE9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95F44756-BFD5-473B-9B3A-64914D54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0063CF19-BA29-4737-9216-0FC182C6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077D7D6B-E211-4C39-9DDB-943283A06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CFCAA2B7-2668-424D-A0C2-EB30C9C2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96C40903-DA8C-4282-8406-3259823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61FE12E2-C467-400F-89BA-1BEA883D1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EAD90ED-90A2-46B9-8DA7-A6E2BAD67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8C82FE95-B66A-4645-B823-B52372EB4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2C686BAA-83C2-43D2-93B6-E8220C957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67ECE7FD-6A12-44C9-8D33-E42CFA13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4437F430-2DE6-4610-8B80-B84F269D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0E1CF099-A0A1-4D01-A1C9-FC75D2A2B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446366B3-8C6B-4FBB-993F-F1436B59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116E6478-E2D6-4541-A390-90B0C7867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4455EFAC-5886-4232-B90E-DFFB4029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41B484DB-32F6-47BF-AD29-498D8C418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A8D2C598-CBD1-4878-AE03-DB6C604EB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7DA864B2-C1CD-4944-BC87-E6C353C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2DB859CF-A6B4-4B69-9AF2-10EFCC6A8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11B87B98-350C-4B22-BAA1-BC214CBF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F13ABE7D-3892-4859-BAD4-4FC4D055A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C7F1722E-1384-418B-9A3E-B70006800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0BF35D49-BCAE-4D89-8EDD-99FCEF74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4CF2F99A-EE20-47B9-80F1-D6E87D6D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8B1A7952-C836-4490-8C6C-CE9C0C0F6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B1568D66-89FA-4FA8-A6E3-AF31D8A0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6EF88740-92FD-4894-8D28-13C929041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F9264025-3D66-45E5-B15B-1F9993E99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06">
              <a:extLst>
                <a:ext uri="{FF2B5EF4-FFF2-40B4-BE49-F238E27FC236}">
                  <a16:creationId xmlns:a16="http://schemas.microsoft.com/office/drawing/2014/main" id="{A17599C9-357B-44B4-B6FC-08C4758CF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AC8D8289-19C2-490A-8000-DD80A8BA9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A9F1237F-83C7-4840-998E-379DF420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78C598F8-6845-4321-8B12-8F55D5C5A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85D84B4A-5F95-4F29-BE14-8D29A0B4C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408C2B3-D126-4B4A-8BA3-FF1863CD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CAE0FD91-0F5A-4A8C-9310-8DB3A5FA4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1B9D762E-D50F-4A47-B703-232ED886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8DA09E23-CA61-495A-A7F8-4B3DFDF2A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60">
              <a:extLst>
                <a:ext uri="{FF2B5EF4-FFF2-40B4-BE49-F238E27FC236}">
                  <a16:creationId xmlns:a16="http://schemas.microsoft.com/office/drawing/2014/main" id="{D36CA6B3-3A46-4CB5-8C91-886B84071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61">
              <a:extLst>
                <a:ext uri="{FF2B5EF4-FFF2-40B4-BE49-F238E27FC236}">
                  <a16:creationId xmlns:a16="http://schemas.microsoft.com/office/drawing/2014/main" id="{D5E51DA2-6B7C-485B-8725-9A4080292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15FEF067-D07A-40E3-96D2-34E7450C1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DFF84AAD-85F3-4027-BEF7-5AFCC59D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9748C3EE-BBA1-45C3-AA60-D44ABDC7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C4E544EA-9A31-4B4E-A587-2AE025092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8F48C13C-B234-4A28-8664-11FAE376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E43446F2-1DE7-4C87-8691-324C7B2A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1DE0BBB-6755-4F68-822C-318F733D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A5F42373-85EE-4ADF-8DCE-2754ED3B5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E82C5A3F-4FC6-4883-AD2B-37F1BBF76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35242FF5-19F5-45E5-919A-C145DC64A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88AAE6CF-F026-41C1-B9AD-BC2E232C5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5C701404-4DB7-4F3A-8549-9544B9C66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369618DE-CF63-4E1F-AB56-8A640FD7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3D1A099C-4FDA-4F79-B077-C0F6C6477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663890DF-B74A-467D-A63B-CB65CC98B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8C343114-BF88-426E-953D-A70972F8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922DA709-3EF5-45DB-BAE3-B23CAA35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794F4BF-0BF2-4D4B-95B3-B96E58491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972B148-4231-4FCD-9B14-7A4189089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14348403-DF91-4DC6-90A9-D7EC727B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1052674E-35FA-4825-AC07-A3914AD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4042608B-8386-48C8-A1A3-DBE6F468C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9A5D8987-000C-4B99-BBAF-A23EC6FF5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E405B19-5658-4E03-9404-0C565679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DC674228-5A9C-4E88-9835-78995E56D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1AB27427-2183-4323-8F13-E775766E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738ACA27-BAD8-4E7C-8411-7C0FE40F7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BD029C16-6777-4580-80FD-2A7A6900E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6941DAEC-FBE5-445C-B9B1-B3DD8F221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FD3CD6BC-3643-43CC-8373-F1F7A6EF7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93AF9725-32E4-404B-83DF-668B87293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5D84519B-BB5A-427B-B663-69DAB973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0D7F06-6EAD-4007-B69B-F602B7778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9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09"/>
    </mc:Choice>
    <mc:Fallback>
      <p:transition spd="slow" advTm="4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97" name="Rectangle 296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EA739-D4FB-4A11-BAB2-EA9E30BD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35" y="5402353"/>
            <a:ext cx="9816946" cy="945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Waterpoint Status</a:t>
            </a:r>
          </a:p>
        </p:txBody>
      </p:sp>
      <p:pic>
        <p:nvPicPr>
          <p:cNvPr id="547" name="Picture 546">
            <a:extLst>
              <a:ext uri="{FF2B5EF4-FFF2-40B4-BE49-F238E27FC236}">
                <a16:creationId xmlns:a16="http://schemas.microsoft.com/office/drawing/2014/main" id="{98BFEFD9-4D16-4339-9ACD-4AC861A84C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2724" y="1293818"/>
            <a:ext cx="4624063" cy="2959400"/>
          </a:xfrm>
          <a:prstGeom prst="rect">
            <a:avLst/>
          </a:prstGeom>
        </p:spPr>
      </p:pic>
      <p:pic>
        <p:nvPicPr>
          <p:cNvPr id="546" name="Picture 545">
            <a:extLst>
              <a:ext uri="{FF2B5EF4-FFF2-40B4-BE49-F238E27FC236}">
                <a16:creationId xmlns:a16="http://schemas.microsoft.com/office/drawing/2014/main" id="{2A72D116-ED80-4B5E-9A63-A4E7D5FA212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16710" y="1293921"/>
            <a:ext cx="4678894" cy="2959400"/>
          </a:xfrm>
          <a:prstGeom prst="rect">
            <a:avLst/>
          </a:prstGeom>
        </p:spPr>
      </p:pic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FC2AAAA-3320-45C6-B519-EDA74196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40">
              <a:extLst>
                <a:ext uri="{FF2B5EF4-FFF2-40B4-BE49-F238E27FC236}">
                  <a16:creationId xmlns:a16="http://schemas.microsoft.com/office/drawing/2014/main" id="{1D08A4B9-6797-4801-B23E-13A88CE74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3D6EE1-589F-4A38-8F4D-3835DAE09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22"/>
    </mc:Choice>
    <mc:Fallback>
      <p:transition spd="slow" advTm="5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288" x="12041188" y="5111750"/>
          <p14:tracePt t="32297" x="11920538" y="5151438"/>
          <p14:tracePt t="32305" x="11825288" y="5199063"/>
          <p14:tracePt t="32313" x="11714163" y="5222875"/>
          <p14:tracePt t="32320" x="11617325" y="5254625"/>
          <p14:tracePt t="32328" x="11522075" y="5270500"/>
          <p14:tracePt t="32336" x="11410950" y="5286375"/>
          <p14:tracePt t="32344" x="11323638" y="5286375"/>
          <p14:tracePt t="32353" x="11234738" y="5286375"/>
          <p14:tracePt t="32361" x="11147425" y="5286375"/>
          <p14:tracePt t="32368" x="11052175" y="5270500"/>
          <p14:tracePt t="32376" x="10963275" y="5238750"/>
          <p14:tracePt t="32384" x="10875963" y="5183188"/>
          <p14:tracePt t="32392" x="10780713" y="5151438"/>
          <p14:tracePt t="32400" x="10693400" y="5119688"/>
          <p14:tracePt t="32408" x="10620375" y="5080000"/>
          <p14:tracePt t="32416" x="10548938" y="5032375"/>
          <p14:tracePt t="32425" x="10469563" y="4984750"/>
          <p14:tracePt t="32434" x="10406063" y="4927600"/>
          <p14:tracePt t="32441" x="10350500" y="4879975"/>
          <p14:tracePt t="32448" x="10287000" y="4816475"/>
          <p14:tracePt t="32456" x="10206038" y="4737100"/>
          <p14:tracePt t="32464" x="10142538" y="4657725"/>
          <p14:tracePt t="32473" x="10079038" y="4600575"/>
          <p14:tracePt t="32481" x="10039350" y="4545013"/>
          <p14:tracePt t="32488" x="9983788" y="4489450"/>
          <p14:tracePt t="32498" x="9944100" y="4425950"/>
          <p14:tracePt t="32504" x="9871075" y="4362450"/>
          <p14:tracePt t="32513" x="9815513" y="4298950"/>
          <p14:tracePt t="32521" x="9775825" y="4210050"/>
          <p14:tracePt t="32528" x="9728200" y="4138613"/>
          <p14:tracePt t="32537" x="9672638" y="4035425"/>
          <p14:tracePt t="32545" x="9640888" y="3987800"/>
          <p14:tracePt t="32553" x="9601200" y="3938588"/>
          <p14:tracePt t="32560" x="9567863" y="3890963"/>
          <p14:tracePt t="32569" x="9544050" y="3851275"/>
          <p14:tracePt t="32577" x="9528175" y="3819525"/>
          <p14:tracePt t="32584" x="9504363" y="3803650"/>
          <p14:tracePt t="32592" x="9488488" y="3763963"/>
          <p14:tracePt t="32600" x="9472613" y="3748088"/>
          <p14:tracePt t="32608" x="9456738" y="3724275"/>
          <p14:tracePt t="32617" x="9440863" y="3700463"/>
          <p14:tracePt t="32624" x="9424988" y="3692525"/>
          <p14:tracePt t="32634" x="9401175" y="3668713"/>
          <p14:tracePt t="32640" x="9369425" y="3652838"/>
          <p14:tracePt t="32648" x="9345613" y="3629025"/>
          <p14:tracePt t="32657" x="9297988" y="3613150"/>
          <p14:tracePt t="32665" x="9242425" y="3579813"/>
          <p14:tracePt t="32672" x="9201150" y="3556000"/>
          <p14:tracePt t="32681" x="9169400" y="3548063"/>
          <p14:tracePt t="32688" x="9145588" y="3532188"/>
          <p14:tracePt t="32698" x="9145588" y="3524250"/>
          <p14:tracePt t="32704" x="9129713" y="3524250"/>
          <p14:tracePt t="32712" x="9121775" y="3516313"/>
          <p14:tracePt t="32721" x="9121775" y="3508375"/>
          <p14:tracePt t="32792" x="9121775" y="3500438"/>
          <p14:tracePt t="32817" x="9137650" y="3492500"/>
          <p14:tracePt t="32824" x="9153525" y="3484563"/>
          <p14:tracePt t="32832" x="9161463" y="3484563"/>
          <p14:tracePt t="32840" x="9185275" y="3484563"/>
          <p14:tracePt t="32848" x="9217025" y="3484563"/>
          <p14:tracePt t="32856" x="9234488" y="3484563"/>
          <p14:tracePt t="32864" x="9258300" y="3484563"/>
          <p14:tracePt t="32873" x="9274175" y="3484563"/>
          <p14:tracePt t="32881" x="9290050" y="3484563"/>
          <p14:tracePt t="32899" x="9321800" y="3492500"/>
          <p14:tracePt t="32905" x="9337675" y="3500438"/>
          <p14:tracePt t="32912" x="9345613" y="3516313"/>
          <p14:tracePt t="32920" x="9361488" y="3532188"/>
          <p14:tracePt t="32928" x="9369425" y="3556000"/>
          <p14:tracePt t="32937" x="9377363" y="3579813"/>
          <p14:tracePt t="32945" x="9377363" y="3587750"/>
          <p14:tracePt t="32952" x="9385300" y="3595688"/>
          <p14:tracePt t="32960" x="9385300" y="3605213"/>
          <p14:tracePt t="32969" x="9385300" y="3613150"/>
          <p14:tracePt t="32984" x="9385300" y="3621088"/>
          <p14:tracePt t="32993" x="9385300" y="3636963"/>
          <p14:tracePt t="33001" x="9369425" y="3644900"/>
          <p14:tracePt t="33025" x="9361488" y="3644900"/>
          <p14:tracePt t="33033" x="9353550" y="3644900"/>
          <p14:tracePt t="33048" x="9345613" y="3644900"/>
          <p14:tracePt t="33056" x="9329738" y="3644900"/>
          <p14:tracePt t="33065" x="9321800" y="3644900"/>
          <p14:tracePt t="33072" x="9305925" y="3644900"/>
          <p14:tracePt t="33081" x="9290050" y="3636963"/>
          <p14:tracePt t="33089" x="9274175" y="3621088"/>
          <p14:tracePt t="33096" x="9258300" y="3605213"/>
          <p14:tracePt t="33104" x="9234488" y="3595688"/>
          <p14:tracePt t="33113" x="9217025" y="3579813"/>
          <p14:tracePt t="33120" x="9201150" y="3563938"/>
          <p14:tracePt t="33129" x="9177338" y="3524250"/>
          <p14:tracePt t="33138" x="9169400" y="3516313"/>
          <p14:tracePt t="33144" x="9169400" y="3500438"/>
          <p14:tracePt t="33153" x="9169400" y="3476625"/>
          <p14:tracePt t="33161" x="9169400" y="3444875"/>
          <p14:tracePt t="33168" x="9169400" y="3436938"/>
          <p14:tracePt t="33177" x="9177338" y="3405188"/>
          <p14:tracePt t="33185" x="9193213" y="3381375"/>
          <p14:tracePt t="33192" x="9209088" y="3357563"/>
          <p14:tracePt t="33201" x="9224963" y="3341688"/>
          <p14:tracePt t="33208" x="9250363" y="3325813"/>
          <p14:tracePt t="33216" x="9282113" y="3309938"/>
          <p14:tracePt t="33224" x="9321800" y="3294063"/>
          <p14:tracePt t="33232" x="9321800" y="3286125"/>
          <p14:tracePt t="33241" x="9345613" y="3278188"/>
          <p14:tracePt t="33248" x="9377363" y="3270250"/>
          <p14:tracePt t="33256" x="9393238" y="3252788"/>
          <p14:tracePt t="33265" x="9401175" y="3244850"/>
          <p14:tracePt t="33273" x="9417050" y="3244850"/>
          <p14:tracePt t="33282" x="9424988" y="3244850"/>
          <p14:tracePt t="33289" x="9432925" y="3244850"/>
          <p14:tracePt t="33298" x="9440863" y="3244850"/>
          <p14:tracePt t="33305" x="9448800" y="3244850"/>
          <p14:tracePt t="33313" x="9464675" y="3278188"/>
          <p14:tracePt t="33320" x="9472613" y="3309938"/>
          <p14:tracePt t="33328" x="9488488" y="3365500"/>
          <p14:tracePt t="33336" x="9472613" y="3389313"/>
          <p14:tracePt t="33345" x="9472613" y="3421063"/>
          <p14:tracePt t="33352" x="9472613" y="3460750"/>
          <p14:tracePt t="33361" x="9472613" y="3508375"/>
          <p14:tracePt t="33368" x="9472613" y="3548063"/>
          <p14:tracePt t="33376" x="9472613" y="3579813"/>
          <p14:tracePt t="33384" x="9464675" y="3587750"/>
          <p14:tracePt t="33392" x="9448800" y="3605213"/>
          <p14:tracePt t="33401" x="9448800" y="3613150"/>
          <p14:tracePt t="33408" x="9432925" y="3621088"/>
          <p14:tracePt t="33416" x="9417050" y="3629025"/>
          <p14:tracePt t="33425" x="9409113" y="3629025"/>
          <p14:tracePt t="33433" x="9393238" y="3636963"/>
          <p14:tracePt t="33440" x="9377363" y="3636963"/>
          <p14:tracePt t="33448" x="9361488" y="3636963"/>
          <p14:tracePt t="33456" x="9337675" y="3636963"/>
          <p14:tracePt t="33465" x="9313863" y="3636963"/>
          <p14:tracePt t="33472" x="9290050" y="3629025"/>
          <p14:tracePt t="33482" x="9266238" y="3621088"/>
          <p14:tracePt t="33488" x="9234488" y="3605213"/>
          <p14:tracePt t="33496" x="9224963" y="3595688"/>
          <p14:tracePt t="33505" x="9201150" y="3579813"/>
          <p14:tracePt t="33513" x="9185275" y="3571875"/>
          <p14:tracePt t="33521" x="9161463" y="3556000"/>
          <p14:tracePt t="33529" x="9145588" y="3540125"/>
          <p14:tracePt t="33536" x="9137650" y="3532188"/>
          <p14:tracePt t="33546" x="9121775" y="3516313"/>
          <p14:tracePt t="33552" x="9113838" y="3500438"/>
          <p14:tracePt t="33560" x="9097963" y="3484563"/>
          <p14:tracePt t="33568" x="9082088" y="3468688"/>
          <p14:tracePt t="33577" x="9082088" y="3444875"/>
          <p14:tracePt t="33585" x="9074150" y="3436938"/>
          <p14:tracePt t="33592" x="9074150" y="3405188"/>
          <p14:tracePt t="33600" x="9066213" y="3373438"/>
          <p14:tracePt t="33608" x="9066213" y="3341688"/>
          <p14:tracePt t="33617" x="9066213" y="3317875"/>
          <p14:tracePt t="33624" x="9066213" y="3294063"/>
          <p14:tracePt t="33633" x="9066213" y="3262313"/>
          <p14:tracePt t="33641" x="9066213" y="3228975"/>
          <p14:tracePt t="33649" x="9066213" y="3197225"/>
          <p14:tracePt t="33657" x="9066213" y="3173413"/>
          <p14:tracePt t="33665" x="9074150" y="3141663"/>
          <p14:tracePt t="33672" x="9090025" y="3133725"/>
          <p14:tracePt t="33682" x="9090025" y="3101975"/>
          <p14:tracePt t="33689" x="9097963" y="3078163"/>
          <p14:tracePt t="33697" x="9097963" y="3054350"/>
          <p14:tracePt t="33704" x="9105900" y="3038475"/>
          <p14:tracePt t="33713" x="9105900" y="3030538"/>
          <p14:tracePt t="33721" x="9105900" y="3014663"/>
          <p14:tracePt t="33729" x="9113838" y="3014663"/>
          <p14:tracePt t="33736" x="9113838" y="3006725"/>
          <p14:tracePt t="33745" x="9113838" y="2998788"/>
          <p14:tracePt t="33753" x="9113838" y="2990850"/>
          <p14:tracePt t="33760" x="9113838" y="2982913"/>
          <p14:tracePt t="33768" x="9113838" y="2967038"/>
          <p14:tracePt t="33778" x="9113838" y="2959100"/>
          <p14:tracePt t="33784" x="9113838" y="2951163"/>
          <p14:tracePt t="33792" x="9113838" y="2943225"/>
          <p14:tracePt t="33800" x="9113838" y="2935288"/>
          <p14:tracePt t="33808" x="9113838" y="2927350"/>
          <p14:tracePt t="33824" x="9113838" y="2919413"/>
          <p14:tracePt t="33833" x="9113838" y="2901950"/>
          <p14:tracePt t="33840" x="9105900" y="2886075"/>
          <p14:tracePt t="33849" x="9097963" y="2870200"/>
          <p14:tracePt t="33856" x="9090025" y="2854325"/>
          <p14:tracePt t="33865" x="9074150" y="2822575"/>
          <p14:tracePt t="33872" x="9066213" y="2814638"/>
          <p14:tracePt t="33882" x="9066213" y="2806700"/>
          <p14:tracePt t="33899" x="9034463" y="2767013"/>
          <p14:tracePt t="33905" x="9026525" y="2759075"/>
          <p14:tracePt t="33913" x="9018588" y="2759075"/>
          <p14:tracePt t="33921" x="9018588" y="2751138"/>
          <p14:tracePt t="33929" x="9018588" y="2743200"/>
          <p14:tracePt t="33937" x="9010650" y="2735263"/>
          <p14:tracePt t="33952" x="9002713" y="2727325"/>
          <p14:tracePt t="33961" x="8994775" y="2711450"/>
          <p14:tracePt t="33969" x="8986838" y="2703513"/>
          <p14:tracePt t="33976" x="8970963" y="2679700"/>
          <p14:tracePt t="33984" x="8947150" y="2655888"/>
          <p14:tracePt t="33993" x="8947150" y="2647950"/>
          <p14:tracePt t="34001" x="8931275" y="2640013"/>
          <p14:tracePt t="34009" x="8923338" y="2624138"/>
          <p14:tracePt t="34017" x="8907463" y="2608263"/>
          <p14:tracePt t="34024" x="8883650" y="2584450"/>
          <p14:tracePt t="34032" x="8883650" y="2576513"/>
          <p14:tracePt t="34040" x="8874125" y="2566988"/>
          <p14:tracePt t="34048" x="8874125" y="2559050"/>
          <p14:tracePt t="34057" x="8866188" y="2559050"/>
          <p14:tracePt t="34065" x="8866188" y="2551113"/>
          <p14:tracePt t="34073" x="8866188" y="2543175"/>
          <p14:tracePt t="34089" x="8850313" y="2527300"/>
          <p14:tracePt t="34097" x="8850313" y="2519363"/>
          <p14:tracePt t="34104" x="8842375" y="2511425"/>
          <p14:tracePt t="34112" x="8842375" y="2503488"/>
          <p14:tracePt t="34121" x="8842375" y="2495550"/>
          <p14:tracePt t="34136" x="8842375" y="2487613"/>
          <p14:tracePt t="34241" x="8850313" y="2503488"/>
          <p14:tracePt t="34248" x="8874125" y="2535238"/>
          <p14:tracePt t="34256" x="8891588" y="2559050"/>
          <p14:tracePt t="34265" x="8899525" y="2566988"/>
          <p14:tracePt t="34273" x="8907463" y="2584450"/>
          <p14:tracePt t="34280" x="8931275" y="2616200"/>
          <p14:tracePt t="34288" x="8986838" y="2671763"/>
          <p14:tracePt t="34296" x="9026525" y="2719388"/>
          <p14:tracePt t="34305" x="9074150" y="2767013"/>
          <p14:tracePt t="34312" x="9121775" y="2814638"/>
          <p14:tracePt t="34321" x="9137650" y="2854325"/>
          <p14:tracePt t="34328" x="9177338" y="2886075"/>
          <p14:tracePt t="34336" x="9201150" y="2927350"/>
          <p14:tracePt t="34345" x="9234488" y="2974975"/>
          <p14:tracePt t="34353" x="9250363" y="3006725"/>
          <p14:tracePt t="34360" x="9266238" y="3038475"/>
          <p14:tracePt t="34369" x="9274175" y="3062288"/>
          <p14:tracePt t="34376" x="9290050" y="3094038"/>
          <p14:tracePt t="34384" x="9305925" y="3125788"/>
          <p14:tracePt t="34392" x="9305925" y="3141663"/>
          <p14:tracePt t="34400" x="9305925" y="3165475"/>
          <p14:tracePt t="34409" x="9313863" y="3181350"/>
          <p14:tracePt t="34417" x="9321800" y="3213100"/>
          <p14:tracePt t="34424" x="9321800" y="3244850"/>
          <p14:tracePt t="34432" x="9321800" y="3270250"/>
          <p14:tracePt t="34440" x="9329738" y="3302000"/>
          <p14:tracePt t="34449" x="9337675" y="3357563"/>
          <p14:tracePt t="34457" x="9345613" y="3381375"/>
          <p14:tracePt t="34465" x="9345613" y="3405188"/>
          <p14:tracePt t="34473" x="9353550" y="3413125"/>
          <p14:tracePt t="34481" x="9361488" y="3429000"/>
          <p14:tracePt t="34489" x="9369425" y="3444875"/>
          <p14:tracePt t="34496" x="9369425" y="3452813"/>
          <p14:tracePt t="34504" x="9377363" y="3468688"/>
          <p14:tracePt t="34512" x="9377363" y="3476625"/>
          <p14:tracePt t="34520" x="9385300" y="3484563"/>
          <p14:tracePt t="34528" x="9385300" y="3492500"/>
          <p14:tracePt t="34536" x="9385300" y="3500438"/>
          <p14:tracePt t="34545" x="9385300" y="3516313"/>
          <p14:tracePt t="34560" x="9385300" y="3524250"/>
          <p14:tracePt t="34568" x="9385300" y="3540125"/>
          <p14:tracePt t="34584" x="9385300" y="3548063"/>
          <p14:tracePt t="34592" x="9385300" y="3563938"/>
          <p14:tracePt t="34601" x="9393238" y="3579813"/>
          <p14:tracePt t="34609" x="9393238" y="3595688"/>
          <p14:tracePt t="34617" x="9401175" y="3613150"/>
          <p14:tracePt t="34624" x="9401175" y="3621088"/>
          <p14:tracePt t="34632" x="9401175" y="3636963"/>
          <p14:tracePt t="34640" x="9401175" y="3644900"/>
          <p14:tracePt t="34649" x="9401175" y="3652838"/>
          <p14:tracePt t="34656" x="9401175" y="3660775"/>
          <p14:tracePt t="34665" x="9401175" y="3668713"/>
          <p14:tracePt t="34681" x="9401175" y="3684588"/>
          <p14:tracePt t="34689" x="9401175" y="3692525"/>
          <p14:tracePt t="34713" x="9401175" y="3700463"/>
          <p14:tracePt t="34880" x="9401175" y="3692525"/>
          <p14:tracePt t="34888" x="9401175" y="3684588"/>
          <p14:tracePt t="34897" x="9393238" y="3676650"/>
          <p14:tracePt t="34905" x="9393238" y="3668713"/>
          <p14:tracePt t="34912" x="9393238" y="3652838"/>
          <p14:tracePt t="34921" x="9393238" y="3636963"/>
          <p14:tracePt t="34929" x="9393238" y="3621088"/>
          <p14:tracePt t="34936" x="9393238" y="3605213"/>
          <p14:tracePt t="34944" x="9393238" y="3579813"/>
          <p14:tracePt t="34953" x="9385300" y="3556000"/>
          <p14:tracePt t="34961" x="9385300" y="3532188"/>
          <p14:tracePt t="34969" x="9385300" y="3516313"/>
          <p14:tracePt t="34976" x="9385300" y="3508375"/>
          <p14:tracePt t="34985" x="9385300" y="3468688"/>
          <p14:tracePt t="34992" x="9385300" y="3436938"/>
          <p14:tracePt t="35001" x="9385300" y="3381375"/>
          <p14:tracePt t="35008" x="9385300" y="3317875"/>
          <p14:tracePt t="35016" x="9385300" y="3244850"/>
          <p14:tracePt t="35025" x="9385300" y="3173413"/>
          <p14:tracePt t="35033" x="9377363" y="3109913"/>
          <p14:tracePt t="35040" x="9361488" y="3038475"/>
          <p14:tracePt t="35049" x="9345613" y="2943225"/>
          <p14:tracePt t="35057" x="9321800" y="2878138"/>
          <p14:tracePt t="35066" x="9290050" y="2790825"/>
          <p14:tracePt t="35072" x="9282113" y="2759075"/>
          <p14:tracePt t="35081" x="9250363" y="2703513"/>
          <p14:tracePt t="35089" x="9224963" y="2655888"/>
          <p14:tracePt t="35097" x="9193213" y="2608263"/>
          <p14:tracePt t="35105" x="9185275" y="2592388"/>
          <p14:tracePt t="35113" x="9161463" y="2566988"/>
          <p14:tracePt t="35120" x="9145588" y="2535238"/>
          <p14:tracePt t="35128" x="9121775" y="2511425"/>
          <p14:tracePt t="35137" x="9097963" y="2479675"/>
          <p14:tracePt t="35145" x="9082088" y="2455863"/>
          <p14:tracePt t="35153" x="9066213" y="2432050"/>
          <p14:tracePt t="35160" x="9050338" y="2408238"/>
          <p14:tracePt t="35168" x="9034463" y="2392363"/>
          <p14:tracePt t="35176" x="9026525" y="2376488"/>
          <p14:tracePt t="35184" x="9002713" y="2360613"/>
          <p14:tracePt t="35192" x="9002713" y="2344738"/>
          <p14:tracePt t="35201" x="8994775" y="2328863"/>
          <p14:tracePt t="35209" x="8986838" y="2312988"/>
          <p14:tracePt t="35216" x="8978900" y="2305050"/>
          <p14:tracePt t="35225" x="8970963" y="2281238"/>
          <p14:tracePt t="35232" x="8963025" y="2265363"/>
          <p14:tracePt t="35240" x="8970963" y="2265363"/>
          <p14:tracePt t="35249" x="8970963" y="2249488"/>
          <p14:tracePt t="35257" x="8947150" y="2216150"/>
          <p14:tracePt t="35266" x="8947150" y="2176463"/>
          <p14:tracePt t="35272" x="8939213" y="2152650"/>
          <p14:tracePt t="35280" x="8915400" y="2120900"/>
          <p14:tracePt t="35289" x="8891588" y="2097088"/>
          <p14:tracePt t="35297" x="8866188" y="2073275"/>
          <p14:tracePt t="35304" x="8826500" y="2033588"/>
          <p14:tracePt t="35312" x="8818563" y="2025650"/>
          <p14:tracePt t="35329" x="8810625" y="2017713"/>
          <p14:tracePt t="35345" x="8802688" y="2009775"/>
          <p14:tracePt t="35377" x="8794750" y="2009775"/>
          <p14:tracePt t="35384" x="8786813" y="2001838"/>
          <p14:tracePt t="35393" x="8786813" y="1993900"/>
          <p14:tracePt t="35456" x="8778875" y="1985963"/>
          <p14:tracePt t="35465" x="8770938" y="1985963"/>
          <p14:tracePt t="35473" x="8770938" y="1978025"/>
          <p14:tracePt t="35664" x="8770938" y="1970088"/>
          <p14:tracePt t="35672" x="8763000" y="1962150"/>
          <p14:tracePt t="35681" x="8747125" y="1954213"/>
          <p14:tracePt t="35688" x="8747125" y="1946275"/>
          <p14:tracePt t="35697" x="8739188" y="1938338"/>
          <p14:tracePt t="35705" x="8707438" y="1906588"/>
          <p14:tracePt t="35713" x="8691563" y="1898650"/>
          <p14:tracePt t="35720" x="8651875" y="1857375"/>
          <p14:tracePt t="35728" x="8588375" y="1817688"/>
          <p14:tracePt t="35736" x="8515350" y="1793875"/>
          <p14:tracePt t="35744" x="8467725" y="1778000"/>
          <p14:tracePt t="35753" x="8428038" y="1770063"/>
          <p14:tracePt t="35761" x="8404225" y="1770063"/>
          <p14:tracePt t="35769" x="8380413" y="1770063"/>
          <p14:tracePt t="35777" x="8364538" y="1770063"/>
          <p14:tracePt t="35784" x="8356600" y="1778000"/>
          <p14:tracePt t="35792" x="8332788" y="1841500"/>
          <p14:tracePt t="35801" x="8324850" y="1881188"/>
          <p14:tracePt t="35809" x="8324850" y="1954213"/>
          <p14:tracePt t="35816" x="8324850" y="2049463"/>
          <p14:tracePt t="35824" x="8324850" y="2128838"/>
          <p14:tracePt t="35833" x="8332788" y="2216150"/>
          <p14:tracePt t="35840" x="8356600" y="2273300"/>
          <p14:tracePt t="35849" x="8380413" y="2344738"/>
          <p14:tracePt t="35856" x="8412163" y="2408238"/>
          <p14:tracePt t="35864" x="8443913" y="2495550"/>
          <p14:tracePt t="35874" x="8451850" y="2559050"/>
          <p14:tracePt t="35881" x="8475663" y="2632075"/>
          <p14:tracePt t="35889" x="8491538" y="2719388"/>
          <p14:tracePt t="35900" x="8499475" y="2774950"/>
          <p14:tracePt t="35904" x="8499475" y="2846388"/>
          <p14:tracePt t="35912" x="8499475" y="2909888"/>
          <p14:tracePt t="35921" x="8499475" y="2967038"/>
          <p14:tracePt t="35928" x="8467725" y="3046413"/>
          <p14:tracePt t="35937" x="8428038" y="3101975"/>
          <p14:tracePt t="35944" x="8404225" y="3149600"/>
          <p14:tracePt t="35952" x="8364538" y="3197225"/>
          <p14:tracePt t="35960" x="8324850" y="3236913"/>
          <p14:tracePt t="35968" x="8293100" y="3262313"/>
          <p14:tracePt t="35976" x="8205788" y="3278188"/>
          <p14:tracePt t="35985" x="8172450" y="3278188"/>
          <p14:tracePt t="35992" x="8132763" y="3294063"/>
          <p14:tracePt t="36000" x="8116888" y="3302000"/>
          <p14:tracePt t="36008" x="8085138" y="3309938"/>
          <p14:tracePt t="36017" x="8061325" y="3317875"/>
          <p14:tracePt t="36025" x="8053388" y="3317875"/>
          <p14:tracePt t="36033" x="8029575" y="3317875"/>
          <p14:tracePt t="36041" x="7997825" y="3317875"/>
          <p14:tracePt t="36050" x="7966075" y="3317875"/>
          <p14:tracePt t="36056" x="7918450" y="3317875"/>
          <p14:tracePt t="36064" x="7870825" y="3317875"/>
          <p14:tracePt t="36072" x="7789863" y="3286125"/>
          <p14:tracePt t="36080" x="7718425" y="3262313"/>
          <p14:tracePt t="36089" x="7631113" y="3252788"/>
          <p14:tracePt t="36096" x="7559675" y="3236913"/>
          <p14:tracePt t="36105" x="7512050" y="3236913"/>
          <p14:tracePt t="36112" x="7478713" y="3228975"/>
          <p14:tracePt t="36120" x="7446963" y="3221038"/>
          <p14:tracePt t="36128" x="7439025" y="3221038"/>
          <p14:tracePt t="36136" x="7415213" y="3213100"/>
          <p14:tracePt t="36144" x="7415213" y="3205163"/>
          <p14:tracePt t="36152" x="7415213" y="3197225"/>
          <p14:tracePt t="36161" x="7407275" y="3197225"/>
          <p14:tracePt t="36169" x="7407275" y="3189288"/>
          <p14:tracePt t="36176" x="7399338" y="3173413"/>
          <p14:tracePt t="36184" x="7391400" y="3173413"/>
          <p14:tracePt t="36192" x="7391400" y="3165475"/>
          <p14:tracePt t="36200" x="7383463" y="3133725"/>
          <p14:tracePt t="36209" x="7375525" y="3117850"/>
          <p14:tracePt t="36217" x="7375525" y="3101975"/>
          <p14:tracePt t="36224" x="7367588" y="3078163"/>
          <p14:tracePt t="36233" x="7367588" y="3054350"/>
          <p14:tracePt t="36240" x="7367588" y="3030538"/>
          <p14:tracePt t="36250" x="7351713" y="3022600"/>
          <p14:tracePt t="36257" x="7351713" y="2998788"/>
          <p14:tracePt t="36265" x="7351713" y="2982913"/>
          <p14:tracePt t="36272" x="7351713" y="2974975"/>
          <p14:tracePt t="36304" x="7359650" y="2974975"/>
          <p14:tracePt t="36312" x="7375525" y="2974975"/>
          <p14:tracePt t="36321" x="7383463" y="2974975"/>
          <p14:tracePt t="36328" x="7415213" y="2974975"/>
          <p14:tracePt t="36337" x="7431088" y="2974975"/>
          <p14:tracePt t="36344" x="7454900" y="2998788"/>
          <p14:tracePt t="36353" x="7478713" y="3022600"/>
          <p14:tracePt t="36360" x="7504113" y="3054350"/>
          <p14:tracePt t="36369" x="7512050" y="3070225"/>
          <p14:tracePt t="36376" x="7527925" y="3086100"/>
          <p14:tracePt t="36386" x="7535863" y="3094038"/>
          <p14:tracePt t="36392" x="7535863" y="3101975"/>
          <p14:tracePt t="36400" x="7535863" y="3109913"/>
          <p14:tracePt t="36417" x="7535863" y="3117850"/>
          <p14:tracePt t="36425" x="7535863" y="3133725"/>
          <p14:tracePt t="36440" x="7535863" y="3141663"/>
          <p14:tracePt t="36450" x="7527925" y="3141663"/>
          <p14:tracePt t="36456" x="7519988" y="3141663"/>
          <p14:tracePt t="36464" x="7512050" y="3141663"/>
          <p14:tracePt t="36473" x="7486650" y="3149600"/>
          <p14:tracePt t="36481" x="7454900" y="3149600"/>
          <p14:tracePt t="36488" x="7415213" y="3149600"/>
          <p14:tracePt t="36497" x="7383463" y="3149600"/>
          <p14:tracePt t="36505" x="7343775" y="3149600"/>
          <p14:tracePt t="36513" x="7312025" y="3149600"/>
          <p14:tracePt t="36520" x="7272338" y="3149600"/>
          <p14:tracePt t="36529" x="7240588" y="3149600"/>
          <p14:tracePt t="36537" x="7224713" y="3149600"/>
          <p14:tracePt t="36545" x="7216775" y="3149600"/>
          <p14:tracePt t="36553" x="7200900" y="3149600"/>
          <p14:tracePt t="36560" x="7192963" y="3149600"/>
          <p14:tracePt t="36569" x="7185025" y="3149600"/>
          <p14:tracePt t="36576" x="7177088" y="3149600"/>
          <p14:tracePt t="36608" x="7177088" y="3141663"/>
          <p14:tracePt t="36616" x="7169150" y="3133725"/>
          <p14:tracePt t="36624" x="7161213" y="3125788"/>
          <p14:tracePt t="36633" x="7161213" y="3117850"/>
          <p14:tracePt t="36640" x="7161213" y="3109913"/>
          <p14:tracePt t="36648" x="7161213" y="3094038"/>
          <p14:tracePt t="36656" x="7161213" y="3078163"/>
          <p14:tracePt t="36664" x="7161213" y="3062288"/>
          <p14:tracePt t="36672" x="7161213" y="3054350"/>
          <p14:tracePt t="36680" x="7161213" y="3046413"/>
          <p14:tracePt t="36688" x="7161213" y="3030538"/>
          <p14:tracePt t="36697" x="7169150" y="3030538"/>
          <p14:tracePt t="36704" x="7169150" y="3014663"/>
          <p14:tracePt t="36713" x="7169150" y="2998788"/>
          <p14:tracePt t="36728" x="7169150" y="2990850"/>
          <p14:tracePt t="36737" x="7169150" y="2982913"/>
          <p14:tracePt t="36752" x="7177088" y="2982913"/>
          <p14:tracePt t="36761" x="7177088" y="2974975"/>
          <p14:tracePt t="36777" x="7185025" y="2967038"/>
          <p14:tracePt t="36785" x="7192963" y="2967038"/>
          <p14:tracePt t="36792" x="7192963" y="2959100"/>
          <p14:tracePt t="36800" x="7200900" y="2959100"/>
          <p14:tracePt t="36808" x="7208838" y="2959100"/>
          <p14:tracePt t="36881" x="7216775" y="2959100"/>
          <p14:tracePt t="36896" x="7224713" y="2959100"/>
          <p14:tracePt t="37056" x="7232650" y="2959100"/>
          <p14:tracePt t="37273" x="7232650" y="2967038"/>
          <p14:tracePt t="37280" x="7232650" y="2974975"/>
          <p14:tracePt t="37289" x="7232650" y="2982913"/>
          <p14:tracePt t="37297" x="7232650" y="3006725"/>
          <p14:tracePt t="37305" x="7232650" y="3014663"/>
          <p14:tracePt t="37313" x="7216775" y="3022600"/>
          <p14:tracePt t="37321" x="7216775" y="3030538"/>
          <p14:tracePt t="37328" x="7208838" y="3030538"/>
          <p14:tracePt t="37336" x="7200900" y="3038475"/>
          <p14:tracePt t="37344" x="7185025" y="3046413"/>
          <p14:tracePt t="37353" x="7177088" y="3046413"/>
          <p14:tracePt t="37360" x="7169150" y="3046413"/>
          <p14:tracePt t="37369" x="7153275" y="3046413"/>
          <p14:tracePt t="37385" x="7135813" y="3046413"/>
          <p14:tracePt t="37392" x="7127875" y="3046413"/>
          <p14:tracePt t="37408" x="7119938" y="3046413"/>
          <p14:tracePt t="37417" x="7112000" y="3046413"/>
          <p14:tracePt t="37425" x="7104063" y="3046413"/>
          <p14:tracePt t="37434" x="7096125" y="3038475"/>
          <p14:tracePt t="37441" x="7080250" y="3022600"/>
          <p14:tracePt t="37449" x="7072313" y="3006725"/>
          <p14:tracePt t="37457" x="7064375" y="2990850"/>
          <p14:tracePt t="37464" x="7048500" y="2959100"/>
          <p14:tracePt t="37473" x="7048500" y="2951163"/>
          <p14:tracePt t="37480" x="7048500" y="2935288"/>
          <p14:tracePt t="37489" x="7048500" y="2909888"/>
          <p14:tracePt t="37496" x="7048500" y="2901950"/>
          <p14:tracePt t="37504" x="7056438" y="2886075"/>
          <p14:tracePt t="37512" x="7072313" y="2862263"/>
          <p14:tracePt t="37521" x="7080250" y="2846388"/>
          <p14:tracePt t="37529" x="7096125" y="2830513"/>
          <p14:tracePt t="37536" x="7145338" y="2814638"/>
          <p14:tracePt t="37544" x="7177088" y="2806700"/>
          <p14:tracePt t="37552" x="7200900" y="2798763"/>
          <p14:tracePt t="37561" x="7216775" y="2798763"/>
          <p14:tracePt t="37569" x="7248525" y="2790825"/>
          <p14:tracePt t="37576" x="7272338" y="2790825"/>
          <p14:tracePt t="37584" x="7312025" y="2790825"/>
          <p14:tracePt t="37593" x="7343775" y="2790825"/>
          <p14:tracePt t="37601" x="7367588" y="2790825"/>
          <p14:tracePt t="37609" x="7391400" y="2790825"/>
          <p14:tracePt t="37617" x="7423150" y="2806700"/>
          <p14:tracePt t="37634" x="7439025" y="2822575"/>
          <p14:tracePt t="37641" x="7454900" y="2838450"/>
          <p14:tracePt t="37648" x="7462838" y="2838450"/>
          <p14:tracePt t="37657" x="7462838" y="2854325"/>
          <p14:tracePt t="37665" x="7462838" y="2862263"/>
          <p14:tracePt t="37681" x="7462838" y="2878138"/>
          <p14:tracePt t="37688" x="7462838" y="2901950"/>
          <p14:tracePt t="37697" x="7462838" y="2919413"/>
          <p14:tracePt t="37705" x="7462838" y="2943225"/>
          <p14:tracePt t="37712" x="7462838" y="2959100"/>
          <p14:tracePt t="37721" x="7462838" y="2967038"/>
          <p14:tracePt t="37728" x="7454900" y="2974975"/>
          <p14:tracePt t="37737" x="7439025" y="2982913"/>
          <p14:tracePt t="37745" x="7439025" y="2990850"/>
          <p14:tracePt t="37752" x="7423150" y="2998788"/>
          <p14:tracePt t="37760" x="7407275" y="2998788"/>
          <p14:tracePt t="37769" x="7399338" y="2998788"/>
          <p14:tracePt t="37776" x="7383463" y="2998788"/>
          <p14:tracePt t="37784" x="7367588" y="2998788"/>
          <p14:tracePt t="37792" x="7359650" y="2998788"/>
          <p14:tracePt t="37801" x="7335838" y="2998788"/>
          <p14:tracePt t="37809" x="7319963" y="2998788"/>
          <p14:tracePt t="37817" x="7304088" y="2998788"/>
          <p14:tracePt t="37824" x="7280275" y="2998788"/>
          <p14:tracePt t="37834" x="7248525" y="2982913"/>
          <p14:tracePt t="37841" x="7232650" y="2974975"/>
          <p14:tracePt t="37849" x="7216775" y="2959100"/>
          <p14:tracePt t="37856" x="7208838" y="2943225"/>
          <p14:tracePt t="37864" x="7200900" y="2927350"/>
          <p14:tracePt t="37872" x="7185025" y="2894013"/>
          <p14:tracePt t="37880" x="7185025" y="2886075"/>
          <p14:tracePt t="37888" x="7185025" y="2878138"/>
          <p14:tracePt t="37896" x="7185025" y="2862263"/>
          <p14:tracePt t="37905" x="7185025" y="2854325"/>
          <p14:tracePt t="37913" x="7185025" y="2846388"/>
          <p14:tracePt t="37920" x="7185025" y="2838450"/>
          <p14:tracePt t="37928" x="7185025" y="2830513"/>
          <p14:tracePt t="37944" x="7185025" y="2822575"/>
          <p14:tracePt t="37952" x="7185025" y="2814638"/>
          <p14:tracePt t="37961" x="7192963" y="2814638"/>
          <p14:tracePt t="37969" x="7200900" y="2814638"/>
          <p14:tracePt t="37977" x="7216775" y="2806700"/>
          <p14:tracePt t="37984" x="7232650" y="2798763"/>
          <p14:tracePt t="37992" x="7256463" y="2798763"/>
          <p14:tracePt t="38001" x="7264400" y="2798763"/>
          <p14:tracePt t="38009" x="7288213" y="2790825"/>
          <p14:tracePt t="38017" x="7304088" y="2790825"/>
          <p14:tracePt t="38025" x="7312025" y="2790825"/>
          <p14:tracePt t="38033" x="7335838" y="2790825"/>
          <p14:tracePt t="38040" x="7351713" y="2790825"/>
          <p14:tracePt t="38048" x="7359650" y="2790825"/>
          <p14:tracePt t="38057" x="7367588" y="2790825"/>
          <p14:tracePt t="38065" x="7383463" y="2790825"/>
          <p14:tracePt t="38073" x="7407275" y="2806700"/>
          <p14:tracePt t="38081" x="7415213" y="2822575"/>
          <p14:tracePt t="38089" x="7423150" y="2830513"/>
          <p14:tracePt t="38096" x="7439025" y="2846388"/>
          <p14:tracePt t="38105" x="7446963" y="2854325"/>
          <p14:tracePt t="38113" x="7446963" y="2862263"/>
          <p14:tracePt t="38120" x="7454900" y="2878138"/>
          <p14:tracePt t="38138" x="7454900" y="2894013"/>
          <p14:tracePt t="38144" x="7454900" y="2909888"/>
          <p14:tracePt t="38166" x="7446963" y="2927350"/>
          <p14:tracePt t="38169" x="7439025" y="2935288"/>
          <p14:tracePt t="38177" x="7415213" y="2943225"/>
          <p14:tracePt t="38184" x="7399338" y="2951163"/>
          <p14:tracePt t="38193" x="7383463" y="2951163"/>
          <p14:tracePt t="38201" x="7359650" y="2959100"/>
          <p14:tracePt t="38209" x="7327900" y="2967038"/>
          <p14:tracePt t="38217" x="7296150" y="2974975"/>
          <p14:tracePt t="38225" x="7264400" y="2974975"/>
          <p14:tracePt t="38232" x="7240588" y="2990850"/>
          <p14:tracePt t="38240" x="7224713" y="2998788"/>
          <p14:tracePt t="38249" x="7200900" y="2998788"/>
          <p14:tracePt t="38256" x="7192963" y="2998788"/>
          <p14:tracePt t="38265" x="7185025" y="2998788"/>
          <p14:tracePt t="38272" x="7177088" y="2998788"/>
          <p14:tracePt t="38280" x="7169150" y="2998788"/>
          <p14:tracePt t="38289" x="7161213" y="2998788"/>
          <p14:tracePt t="38305" x="7153275" y="2998788"/>
          <p14:tracePt t="38313" x="7127875" y="2990850"/>
          <p14:tracePt t="38320" x="7127875" y="2982913"/>
          <p14:tracePt t="38328" x="7112000" y="2967038"/>
          <p14:tracePt t="38336" x="7112000" y="2959100"/>
          <p14:tracePt t="38345" x="7104063" y="2943225"/>
          <p14:tracePt t="38353" x="7104063" y="2935288"/>
          <p14:tracePt t="38360" x="7104063" y="2919413"/>
          <p14:tracePt t="38368" x="7104063" y="2894013"/>
          <p14:tracePt t="38376" x="7104063" y="2878138"/>
          <p14:tracePt t="38385" x="7112000" y="2862263"/>
          <p14:tracePt t="38393" x="7119938" y="2846388"/>
          <p14:tracePt t="38401" x="7145338" y="2830513"/>
          <p14:tracePt t="38409" x="7161213" y="2814638"/>
          <p14:tracePt t="38418" x="7200900" y="2806700"/>
          <p14:tracePt t="38425" x="7232650" y="2798763"/>
          <p14:tracePt t="38433" x="7240588" y="2790825"/>
          <p14:tracePt t="38441" x="7256463" y="2790825"/>
          <p14:tracePt t="38449" x="7272338" y="2790825"/>
          <p14:tracePt t="38457" x="7288213" y="2790825"/>
          <p14:tracePt t="38464" x="7312025" y="2798763"/>
          <p14:tracePt t="38473" x="7335838" y="2822575"/>
          <p14:tracePt t="38480" x="7359650" y="2846388"/>
          <p14:tracePt t="38488" x="7375525" y="2870200"/>
          <p14:tracePt t="38497" x="7391400" y="2901950"/>
          <p14:tracePt t="38505" x="7415213" y="2943225"/>
          <p14:tracePt t="38513" x="7439025" y="2982913"/>
          <p14:tracePt t="38520" x="7454900" y="3030538"/>
          <p14:tracePt t="38529" x="7462838" y="3054350"/>
          <p14:tracePt t="38537" x="7462838" y="3094038"/>
          <p14:tracePt t="38546" x="7462838" y="3109913"/>
          <p14:tracePt t="38553" x="7462838" y="3141663"/>
          <p14:tracePt t="38560" x="7462838" y="3149600"/>
          <p14:tracePt t="38569" x="7446963" y="3165475"/>
          <p14:tracePt t="38576" x="7431088" y="3181350"/>
          <p14:tracePt t="38585" x="7415213" y="3197225"/>
          <p14:tracePt t="38592" x="7391400" y="3205163"/>
          <p14:tracePt t="38601" x="7367588" y="3205163"/>
          <p14:tracePt t="38608" x="7367588" y="3228975"/>
          <p14:tracePt t="38618" x="7351713" y="3236913"/>
          <p14:tracePt t="38624" x="7327900" y="3236913"/>
          <p14:tracePt t="38632" x="7319963" y="3236913"/>
          <p14:tracePt t="38640" x="7296150" y="3236913"/>
          <p14:tracePt t="38649" x="7272338" y="3236913"/>
          <p14:tracePt t="38656" x="7256463" y="3236913"/>
          <p14:tracePt t="38664" x="7224713" y="3236913"/>
          <p14:tracePt t="38672" x="7161213" y="3213100"/>
          <p14:tracePt t="38681" x="7135813" y="3205163"/>
          <p14:tracePt t="38688" x="7112000" y="3189288"/>
          <p14:tracePt t="38704" x="7088188" y="3165475"/>
          <p14:tracePt t="38713" x="7080250" y="3165475"/>
          <p14:tracePt t="38977" x="7088188" y="3165475"/>
          <p14:tracePt t="39106" x="7096125" y="3165475"/>
          <p14:tracePt t="39120" x="7096125" y="3181350"/>
          <p14:tracePt t="39129" x="7104063" y="3181350"/>
          <p14:tracePt t="39136" x="7104063" y="3197225"/>
          <p14:tracePt t="39144" x="7112000" y="3205163"/>
          <p14:tracePt t="39153" x="7112000" y="3213100"/>
          <p14:tracePt t="39161" x="7112000" y="3221038"/>
          <p14:tracePt t="39168" x="7119938" y="3228975"/>
          <p14:tracePt t="39185" x="7119938" y="3236913"/>
          <p14:tracePt t="39193" x="7119938" y="3244850"/>
          <p14:tracePt t="39201" x="7119938" y="3252788"/>
          <p14:tracePt t="39208" x="7127875" y="3252788"/>
          <p14:tracePt t="39225" x="7127875" y="3262313"/>
          <p14:tracePt t="39264" x="7135813" y="3270250"/>
          <p14:tracePt t="39465" x="7135813" y="3278188"/>
          <p14:tracePt t="39473" x="7135813" y="3286125"/>
          <p14:tracePt t="39481" x="7135813" y="3294063"/>
          <p14:tracePt t="39488" x="7135813" y="3302000"/>
          <p14:tracePt t="39497" x="7135813" y="3325813"/>
          <p14:tracePt t="39505" x="7161213" y="3357563"/>
          <p14:tracePt t="39513" x="7177088" y="3405188"/>
          <p14:tracePt t="39521" x="7192963" y="3452813"/>
          <p14:tracePt t="39529" x="7200900" y="3492500"/>
          <p14:tracePt t="39536" x="7232650" y="3556000"/>
          <p14:tracePt t="39544" x="7264400" y="3613150"/>
          <p14:tracePt t="39552" x="7296150" y="3676650"/>
          <p14:tracePt t="39560" x="7335838" y="3740150"/>
          <p14:tracePt t="39568" x="7375525" y="3787775"/>
          <p14:tracePt t="39576" x="7446963" y="3859213"/>
          <p14:tracePt t="39585" x="7519988" y="3948113"/>
          <p14:tracePt t="39592" x="7607300" y="4027488"/>
          <p14:tracePt t="39602" x="7694613" y="4098925"/>
          <p14:tracePt t="39608" x="7797800" y="4186238"/>
          <p14:tracePt t="39616" x="7894638" y="4249738"/>
          <p14:tracePt t="39624" x="8029575" y="4322763"/>
          <p14:tracePt t="39632" x="8180388" y="4386263"/>
          <p14:tracePt t="39640" x="8356600" y="4473575"/>
          <p14:tracePt t="39649" x="8443913" y="4489450"/>
          <p14:tracePt t="39656" x="8556625" y="4529138"/>
          <p14:tracePt t="39665" x="8715375" y="4576763"/>
          <p14:tracePt t="39672" x="8842375" y="4616450"/>
          <p14:tracePt t="39680" x="9002713" y="4657725"/>
          <p14:tracePt t="39688" x="9145588" y="4705350"/>
          <p14:tracePt t="39696" x="9266238" y="4729163"/>
          <p14:tracePt t="39705" x="9393238" y="4760913"/>
          <p14:tracePt t="39712" x="9528175" y="4784725"/>
          <p14:tracePt t="39721" x="9648825" y="4792663"/>
          <p14:tracePt t="39728" x="9775825" y="4808538"/>
          <p14:tracePt t="39736" x="9894888" y="4808538"/>
          <p14:tracePt t="39744" x="10007600" y="4816475"/>
          <p14:tracePt t="39752" x="10110788" y="4816475"/>
          <p14:tracePt t="39760" x="10206038" y="4816475"/>
          <p14:tracePt t="39769" x="10318750" y="4816475"/>
          <p14:tracePt t="39777" x="10414000" y="4816475"/>
          <p14:tracePt t="39785" x="10517188" y="4816475"/>
          <p14:tracePt t="39793" x="10645775" y="4816475"/>
          <p14:tracePt t="39802" x="10748963" y="4816475"/>
          <p14:tracePt t="39808" x="10844213" y="4816475"/>
          <p14:tracePt t="39816" x="10939463" y="4816475"/>
          <p14:tracePt t="39824" x="11028363" y="4816475"/>
          <p14:tracePt t="39833" x="11083925" y="4792663"/>
          <p14:tracePt t="39841" x="11131550" y="4784725"/>
          <p14:tracePt t="39849" x="11171238" y="4768850"/>
          <p14:tracePt t="39857" x="11210925" y="4752975"/>
          <p14:tracePt t="39864" x="11234738" y="4729163"/>
          <p14:tracePt t="39873" x="11258550" y="4721225"/>
          <p14:tracePt t="39881" x="11282363" y="4697413"/>
          <p14:tracePt t="39901" x="11331575" y="4641850"/>
          <p14:tracePt t="39904" x="11339513" y="4624388"/>
          <p14:tracePt t="39912" x="11347450" y="4600575"/>
          <p14:tracePt t="39920" x="11363325" y="4584700"/>
          <p14:tracePt t="39928" x="11395075" y="4568825"/>
          <p14:tracePt t="39937" x="11442700" y="4560888"/>
          <p14:tracePt t="39944" x="11522075" y="4560888"/>
          <p14:tracePt t="39952" x="11609388" y="4552950"/>
          <p14:tracePt t="39961" x="11706225" y="4552950"/>
          <p14:tracePt t="39969" x="11801475" y="4552950"/>
          <p14:tracePt t="39976" x="11880850" y="4552950"/>
          <p14:tracePt t="39985" x="11976100" y="4537075"/>
          <p14:tracePt t="39992" x="12057063" y="4537075"/>
          <p14:tracePt t="40002" x="12136438" y="45370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3F2F-4658-4255-9948-1EC96DAD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83" y="558903"/>
            <a:ext cx="963401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Quantity and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B8384-8E59-4F3D-8641-3056C78C15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6585" y="2333042"/>
            <a:ext cx="5000625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B67E9-24E2-42EE-A008-06DFE95EBBA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07625" y="2333042"/>
            <a:ext cx="5000625" cy="319248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4F8CF0-3DEE-4FB4-A2B6-B6547FB32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1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18"/>
    </mc:Choice>
    <mc:Fallback>
      <p:transition spd="slow" advTm="40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857B-3F87-4A98-91C7-0804E8F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Water Quantity and Quality 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6656-8CA6-4853-9B75-5D35D650ED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1744" y="1924536"/>
            <a:ext cx="5183298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37AF4-0FDA-45D0-A8C7-365D5383F9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89303" y="1924536"/>
            <a:ext cx="5343525" cy="33528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8BDB09-FEB0-4269-A011-7BF9843FA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0"/>
    </mc:Choice>
    <mc:Fallback>
      <p:transition spd="slow" advTm="27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08" x="3141663" y="6723063"/>
          <p14:tracePt t="13016" x="3181350" y="6665913"/>
          <p14:tracePt t="13024" x="3197225" y="6594475"/>
          <p14:tracePt t="13032" x="3228975" y="6546850"/>
          <p14:tracePt t="13040" x="3236913" y="6475413"/>
          <p14:tracePt t="13048" x="3244850" y="6419850"/>
          <p14:tracePt t="13056" x="3268663" y="6356350"/>
          <p14:tracePt t="13064" x="3276600" y="6283325"/>
          <p14:tracePt t="13072" x="3292475" y="6227763"/>
          <p14:tracePt t="13081" x="3317875" y="6156325"/>
          <p14:tracePt t="13088" x="3325813" y="6116638"/>
          <p14:tracePt t="13096" x="3349625" y="6053138"/>
          <p14:tracePt t="13104" x="3365500" y="5980113"/>
          <p14:tracePt t="13113" x="3397250" y="5884863"/>
          <p14:tracePt t="13121" x="3444875" y="5773738"/>
          <p14:tracePt t="13128" x="3476625" y="5629275"/>
          <p14:tracePt t="13136" x="3492500" y="5565775"/>
          <p14:tracePt t="13144" x="3500438" y="5494338"/>
          <p14:tracePt t="13152" x="3508375" y="5438775"/>
          <p14:tracePt t="13160" x="3516313" y="5375275"/>
          <p14:tracePt t="13168" x="3516313" y="5335588"/>
          <p14:tracePt t="13177" x="3516313" y="5294313"/>
          <p14:tracePt t="13184" x="3516313" y="5262563"/>
          <p14:tracePt t="13192" x="3516313" y="5230813"/>
          <p14:tracePt t="13200" x="3516313" y="5191125"/>
          <p14:tracePt t="13208" x="3516313" y="5127625"/>
          <p14:tracePt t="13216" x="3516313" y="5072063"/>
          <p14:tracePt t="13224" x="3516313" y="5016500"/>
          <p14:tracePt t="13232" x="3516313" y="4967288"/>
          <p14:tracePt t="13240" x="3516313" y="4943475"/>
          <p14:tracePt t="13248" x="3516313" y="4887913"/>
          <p14:tracePt t="13256" x="3516313" y="4840288"/>
          <p14:tracePt t="13264" x="3516313" y="4800600"/>
          <p14:tracePt t="13272" x="3524250" y="4768850"/>
          <p14:tracePt t="13280" x="3532188" y="4713288"/>
          <p14:tracePt t="13288" x="3532188" y="4681538"/>
          <p14:tracePt t="13296" x="3532188" y="4641850"/>
          <p14:tracePt t="13305" x="3548063" y="4584700"/>
          <p14:tracePt t="13312" x="3556000" y="4537075"/>
          <p14:tracePt t="13321" x="3563938" y="4505325"/>
          <p14:tracePt t="13328" x="3579813" y="4473575"/>
          <p14:tracePt t="13336" x="3587750" y="4449763"/>
          <p14:tracePt t="13344" x="3603625" y="4433888"/>
          <p14:tracePt t="13352" x="3611563" y="4425950"/>
          <p14:tracePt t="13360" x="3619500" y="4402138"/>
          <p14:tracePt t="13368" x="3627438" y="4386263"/>
          <p14:tracePt t="13376" x="3635375" y="4370388"/>
          <p14:tracePt t="13384" x="3643313" y="4362450"/>
          <p14:tracePt t="13392" x="3651250" y="4346575"/>
          <p14:tracePt t="13400" x="3668713" y="4330700"/>
          <p14:tracePt t="13408" x="3676650" y="4314825"/>
          <p14:tracePt t="13416" x="3700463" y="4306888"/>
          <p14:tracePt t="13424" x="3716338" y="4298950"/>
          <p14:tracePt t="13432" x="3740150" y="4291013"/>
          <p14:tracePt t="13440" x="3771900" y="4281488"/>
          <p14:tracePt t="13448" x="3795713" y="4281488"/>
          <p14:tracePt t="13456" x="3819525" y="4273550"/>
          <p14:tracePt t="13464" x="3843338" y="4273550"/>
          <p14:tracePt t="13472" x="3867150" y="4265613"/>
          <p14:tracePt t="13480" x="3890963" y="4257675"/>
          <p14:tracePt t="13488" x="3914775" y="4241800"/>
          <p14:tracePt t="13496" x="3922713" y="4233863"/>
          <p14:tracePt t="13504" x="3938588" y="4217988"/>
          <p14:tracePt t="13512" x="3946525" y="4202113"/>
          <p14:tracePt t="13521" x="3962400" y="4178300"/>
          <p14:tracePt t="13528" x="3962400" y="4162425"/>
          <p14:tracePt t="13536" x="3970338" y="4130675"/>
          <p14:tracePt t="13544" x="3970338" y="4098925"/>
          <p14:tracePt t="13552" x="3970338" y="4067175"/>
          <p14:tracePt t="13560" x="3970338" y="4043363"/>
          <p14:tracePt t="13568" x="3970338" y="4027488"/>
          <p14:tracePt t="13576" x="3970338" y="4003675"/>
          <p14:tracePt t="13584" x="3970338" y="3987800"/>
          <p14:tracePt t="13592" x="3970338" y="3979863"/>
          <p14:tracePt t="13600" x="3970338" y="3948113"/>
          <p14:tracePt t="13608" x="3970338" y="3930650"/>
          <p14:tracePt t="13616" x="3970338" y="3906838"/>
          <p14:tracePt t="13624" x="3970338" y="3883025"/>
          <p14:tracePt t="13632" x="3962400" y="3867150"/>
          <p14:tracePt t="13641" x="3962400" y="3851275"/>
          <p14:tracePt t="13648" x="3954463" y="3835400"/>
          <p14:tracePt t="13664" x="3954463" y="3827463"/>
          <p14:tracePt t="13672" x="3954463" y="3819525"/>
          <p14:tracePt t="13680" x="3954463" y="3811588"/>
          <p14:tracePt t="13704" x="3962400" y="3803650"/>
          <p14:tracePt t="13712" x="3970338" y="3795713"/>
          <p14:tracePt t="13728" x="3978275" y="3787775"/>
          <p14:tracePt t="13736" x="3986213" y="3787775"/>
          <p14:tracePt t="13744" x="3994150" y="3787775"/>
          <p14:tracePt t="13752" x="4002088" y="3787775"/>
          <p14:tracePt t="13760" x="4019550" y="3787775"/>
          <p14:tracePt t="13768" x="4019550" y="3779838"/>
          <p14:tracePt t="13800" x="4019550" y="3771900"/>
          <p14:tracePt t="13808" x="4019550" y="3763963"/>
          <p14:tracePt t="13824" x="4019550" y="3740150"/>
          <p14:tracePt t="13832" x="4019550" y="3716338"/>
          <p14:tracePt t="13840" x="4002088" y="3684588"/>
          <p14:tracePt t="13848" x="3970338" y="3636963"/>
          <p14:tracePt t="13856" x="3922713" y="3571875"/>
          <p14:tracePt t="13864" x="3883025" y="3524250"/>
          <p14:tracePt t="13872" x="3859213" y="3492500"/>
          <p14:tracePt t="13881" x="3835400" y="3452813"/>
          <p14:tracePt t="13888" x="3819525" y="3436938"/>
          <p14:tracePt t="13896" x="3803650" y="3421063"/>
          <p14:tracePt t="13904" x="3787775" y="3389313"/>
          <p14:tracePt t="13912" x="3771900" y="3365500"/>
          <p14:tracePt t="13921" x="3756025" y="3341688"/>
          <p14:tracePt t="13928" x="3748088" y="3317875"/>
          <p14:tracePt t="13936" x="3724275" y="3286125"/>
          <p14:tracePt t="13944" x="3708400" y="3252788"/>
          <p14:tracePt t="13953" x="3692525" y="3228975"/>
          <p14:tracePt t="13960" x="3684588" y="3197225"/>
          <p14:tracePt t="13968" x="3676650" y="3181350"/>
          <p14:tracePt t="13976" x="3668713" y="3157538"/>
          <p14:tracePt t="13984" x="3651250" y="3125788"/>
          <p14:tracePt t="13992" x="3643313" y="3101975"/>
          <p14:tracePt t="14000" x="3627438" y="3070225"/>
          <p14:tracePt t="14008" x="3603625" y="3046413"/>
          <p14:tracePt t="14016" x="3579813" y="2998788"/>
          <p14:tracePt t="14024" x="3556000" y="2974975"/>
          <p14:tracePt t="14032" x="3516313" y="2943225"/>
          <p14:tracePt t="14040" x="3492500" y="2919413"/>
          <p14:tracePt t="14048" x="3468688" y="2901950"/>
          <p14:tracePt t="14056" x="3444875" y="2886075"/>
          <p14:tracePt t="14064" x="3429000" y="2862263"/>
          <p14:tracePt t="14073" x="3413125" y="2854325"/>
          <p14:tracePt t="14080" x="3389313" y="2838450"/>
          <p14:tracePt t="14088" x="3373438" y="2830513"/>
          <p14:tracePt t="14096" x="3357563" y="2822575"/>
          <p14:tracePt t="14104" x="3357563" y="2814638"/>
          <p14:tracePt t="14113" x="3341688" y="2798763"/>
          <p14:tracePt t="14120" x="3341688" y="2790825"/>
          <p14:tracePt t="14128" x="3325813" y="2790825"/>
          <p14:tracePt t="14136" x="3325813" y="2782888"/>
          <p14:tracePt t="14155" x="3300413" y="2743200"/>
          <p14:tracePt t="14160" x="3276600" y="2727325"/>
          <p14:tracePt t="14168" x="3260725" y="2719388"/>
          <p14:tracePt t="14176" x="3244850" y="2711450"/>
          <p14:tracePt t="14232" x="3236913" y="2711450"/>
          <p14:tracePt t="14241" x="3228975" y="2711450"/>
          <p14:tracePt t="14248" x="3221038" y="2711450"/>
          <p14:tracePt t="14256" x="3197225" y="2711450"/>
          <p14:tracePt t="14264" x="3173413" y="2711450"/>
          <p14:tracePt t="14272" x="3157538" y="2711450"/>
          <p14:tracePt t="14280" x="3141663" y="2711450"/>
          <p14:tracePt t="14288" x="3125788" y="2711450"/>
          <p14:tracePt t="14296" x="3109913" y="2711450"/>
          <p14:tracePt t="14305" x="3094038" y="2711450"/>
          <p14:tracePt t="14312" x="3086100" y="2711450"/>
          <p14:tracePt t="14320" x="3070225" y="2711450"/>
          <p14:tracePt t="14328" x="3062288" y="2711450"/>
          <p14:tracePt t="14336" x="3046413" y="2711450"/>
          <p14:tracePt t="14344" x="3038475" y="2711450"/>
          <p14:tracePt t="14352" x="3030538" y="2711450"/>
          <p14:tracePt t="14360" x="3022600" y="2711450"/>
          <p14:tracePt t="14368" x="3014663" y="2711450"/>
          <p14:tracePt t="14376" x="2998788" y="2711450"/>
          <p14:tracePt t="14384" x="2982913" y="2711450"/>
          <p14:tracePt t="14393" x="2967038" y="2711450"/>
          <p14:tracePt t="14400" x="2949575" y="2711450"/>
          <p14:tracePt t="14408" x="2941638" y="2711450"/>
          <p14:tracePt t="14416" x="2933700" y="2711450"/>
          <p14:tracePt t="14424" x="2917825" y="2711450"/>
          <p14:tracePt t="14432" x="2909888" y="2711450"/>
          <p14:tracePt t="14448" x="2894013" y="2711450"/>
          <p14:tracePt t="14456" x="2886075" y="2711450"/>
          <p14:tracePt t="14464" x="2878138" y="2711450"/>
          <p14:tracePt t="14472" x="2862263" y="2711450"/>
          <p14:tracePt t="14480" x="2838450" y="2711450"/>
          <p14:tracePt t="14488" x="2830513" y="2711450"/>
          <p14:tracePt t="14496" x="2806700" y="2711450"/>
          <p14:tracePt t="14505" x="2790825" y="2711450"/>
          <p14:tracePt t="14553" x="2782888" y="2711450"/>
          <p14:tracePt t="14560" x="2782888" y="2719388"/>
          <p14:tracePt t="14568" x="2774950" y="2727325"/>
          <p14:tracePt t="14576" x="2759075" y="2735263"/>
          <p14:tracePt t="14584" x="2759075" y="2751138"/>
          <p14:tracePt t="14592" x="2743200" y="2767013"/>
          <p14:tracePt t="14600" x="2743200" y="2782888"/>
          <p14:tracePt t="14608" x="2735263" y="2782888"/>
          <p14:tracePt t="14616" x="2735263" y="2798763"/>
          <p14:tracePt t="14624" x="2735263" y="2806700"/>
          <p14:tracePt t="14640" x="2735263" y="2814638"/>
          <p14:tracePt t="14648" x="2735263" y="2822575"/>
          <p14:tracePt t="14656" x="2735263" y="2830513"/>
          <p14:tracePt t="14680" x="2743200" y="2838450"/>
          <p14:tracePt t="14688" x="2751138" y="2838450"/>
          <p14:tracePt t="14696" x="2759075" y="2838450"/>
          <p14:tracePt t="14712" x="2782888" y="2846388"/>
          <p14:tracePt t="14720" x="2806700" y="2846388"/>
          <p14:tracePt t="14728" x="2846388" y="2846388"/>
          <p14:tracePt t="14736" x="2886075" y="2846388"/>
          <p14:tracePt t="14744" x="2925763" y="2846388"/>
          <p14:tracePt t="14752" x="2982913" y="2846388"/>
          <p14:tracePt t="14760" x="3030538" y="2846388"/>
          <p14:tracePt t="14769" x="3054350" y="2846388"/>
          <p14:tracePt t="14776" x="3078163" y="2846388"/>
          <p14:tracePt t="14784" x="3101975" y="2846388"/>
          <p14:tracePt t="14792" x="3133725" y="2846388"/>
          <p14:tracePt t="14800" x="3165475" y="2854325"/>
          <p14:tracePt t="14808" x="3197225" y="2862263"/>
          <p14:tracePt t="14816" x="3221038" y="2878138"/>
          <p14:tracePt t="14824" x="3260725" y="2901950"/>
          <p14:tracePt t="14832" x="3325813" y="2943225"/>
          <p14:tracePt t="14840" x="3397250" y="2982913"/>
          <p14:tracePt t="14848" x="3460750" y="3046413"/>
          <p14:tracePt t="14857" x="3540125" y="3101975"/>
          <p14:tracePt t="14864" x="3595688" y="3141663"/>
          <p14:tracePt t="14872" x="3660775" y="3197225"/>
          <p14:tracePt t="14880" x="3708400" y="3236913"/>
          <p14:tracePt t="14888" x="3748088" y="3286125"/>
          <p14:tracePt t="14896" x="3787775" y="3349625"/>
          <p14:tracePt t="14905" x="3843338" y="3405188"/>
          <p14:tracePt t="14912" x="3883025" y="3484563"/>
          <p14:tracePt t="14920" x="3914775" y="3540125"/>
          <p14:tracePt t="14928" x="3922713" y="3595688"/>
          <p14:tracePt t="14936" x="3946525" y="3660775"/>
          <p14:tracePt t="14944" x="3954463" y="3692525"/>
          <p14:tracePt t="14952" x="3962400" y="3732213"/>
          <p14:tracePt t="14960" x="3970338" y="3763963"/>
          <p14:tracePt t="14968" x="3970338" y="3795713"/>
          <p14:tracePt t="14976" x="3986213" y="3827463"/>
          <p14:tracePt t="14984" x="3994150" y="3859213"/>
          <p14:tracePt t="14992" x="4002088" y="3890963"/>
          <p14:tracePt t="15000" x="4011613" y="3922713"/>
          <p14:tracePt t="15009" x="4027488" y="3948113"/>
          <p14:tracePt t="15016" x="4035425" y="3979863"/>
          <p14:tracePt t="15024" x="4035425" y="4003675"/>
          <p14:tracePt t="15032" x="4043363" y="4019550"/>
          <p14:tracePt t="15040" x="4051300" y="4043363"/>
          <p14:tracePt t="15048" x="4051300" y="4067175"/>
          <p14:tracePt t="15056" x="4059238" y="4098925"/>
          <p14:tracePt t="15064" x="4059238" y="4114800"/>
          <p14:tracePt t="15072" x="4059238" y="4130675"/>
          <p14:tracePt t="15081" x="4067175" y="4154488"/>
          <p14:tracePt t="15088" x="4075113" y="4178300"/>
          <p14:tracePt t="15096" x="4090988" y="4202113"/>
          <p14:tracePt t="15104" x="4098925" y="4225925"/>
          <p14:tracePt t="15113" x="4106863" y="4233863"/>
          <p14:tracePt t="15121" x="4114800" y="4249738"/>
          <p14:tracePt t="15128" x="4122738" y="4265613"/>
          <p14:tracePt t="15136" x="4130675" y="4291013"/>
          <p14:tracePt t="15144" x="4146550" y="4306888"/>
          <p14:tracePt t="15152" x="4154488" y="4322763"/>
          <p14:tracePt t="15160" x="4154488" y="4338638"/>
          <p14:tracePt t="15168" x="4162425" y="4362450"/>
          <p14:tracePt t="15176" x="4170363" y="4378325"/>
          <p14:tracePt t="15184" x="4170363" y="4386263"/>
          <p14:tracePt t="15192" x="4170363" y="4410075"/>
          <p14:tracePt t="15200" x="4170363" y="4433888"/>
          <p14:tracePt t="15208" x="4178300" y="4457700"/>
          <p14:tracePt t="15216" x="4194175" y="4473575"/>
          <p14:tracePt t="15224" x="4186238" y="4489450"/>
          <p14:tracePt t="15232" x="4186238" y="4497388"/>
          <p14:tracePt t="15240" x="4186238" y="4521200"/>
          <p14:tracePt t="15248" x="4186238" y="4537075"/>
          <p14:tracePt t="15257" x="4186238" y="4560888"/>
          <p14:tracePt t="15264" x="4186238" y="4568825"/>
          <p14:tracePt t="15273" x="4186238" y="4584700"/>
          <p14:tracePt t="15280" x="4186238" y="4600575"/>
          <p14:tracePt t="15288" x="4186238" y="4608513"/>
          <p14:tracePt t="15296" x="4186238" y="4633913"/>
          <p14:tracePt t="15304" x="4186238" y="4649788"/>
          <p14:tracePt t="15312" x="4186238" y="4665663"/>
          <p14:tracePt t="15320" x="4186238" y="4681538"/>
          <p14:tracePt t="15328" x="4186238" y="4697413"/>
          <p14:tracePt t="15336" x="4186238" y="4705350"/>
          <p14:tracePt t="15344" x="4186238" y="4713288"/>
          <p14:tracePt t="15352" x="4186238" y="4721225"/>
          <p14:tracePt t="15360" x="4186238" y="4729163"/>
          <p14:tracePt t="15368" x="4186238" y="4737100"/>
          <p14:tracePt t="15376" x="4178300" y="4752975"/>
          <p14:tracePt t="15384" x="4178300" y="4760913"/>
          <p14:tracePt t="15392" x="4178300" y="4776788"/>
          <p14:tracePt t="15400" x="4178300" y="4784725"/>
          <p14:tracePt t="15409" x="4170363" y="4784725"/>
          <p14:tracePt t="15416" x="4170363" y="4792663"/>
          <p14:tracePt t="15424" x="4162425" y="4808538"/>
          <p14:tracePt t="15440" x="4154488" y="4816475"/>
          <p14:tracePt t="15448" x="4154488" y="4824413"/>
          <p14:tracePt t="15456" x="4130675" y="4824413"/>
          <p14:tracePt t="15472" x="4114800" y="4832350"/>
          <p14:tracePt t="15480" x="4106863" y="4832350"/>
          <p14:tracePt t="15489" x="4098925" y="4840288"/>
          <p14:tracePt t="15496" x="4098925" y="4856163"/>
          <p14:tracePt t="15512" x="4098925" y="4864100"/>
          <p14:tracePt t="15520" x="4090988" y="4872038"/>
          <p14:tracePt t="15528" x="4083050" y="4879975"/>
          <p14:tracePt t="15536" x="4075113" y="4879975"/>
          <p14:tracePt t="15544" x="4075113" y="4887913"/>
          <p14:tracePt t="15552" x="4067175" y="4895850"/>
          <p14:tracePt t="15568" x="4059238" y="4903788"/>
          <p14:tracePt t="15576" x="4059238" y="4919663"/>
          <p14:tracePt t="15584" x="4051300" y="4927600"/>
          <p14:tracePt t="15592" x="4043363" y="4935538"/>
          <p14:tracePt t="15600" x="4035425" y="4935538"/>
          <p14:tracePt t="15608" x="4035425" y="4943475"/>
          <p14:tracePt t="15616" x="4035425" y="4951413"/>
          <p14:tracePt t="15712" x="4035425" y="4943475"/>
          <p14:tracePt t="15720" x="4035425" y="4935538"/>
          <p14:tracePt t="15744" x="4035425" y="4927600"/>
          <p14:tracePt t="15752" x="4043363" y="4911725"/>
          <p14:tracePt t="15760" x="4051300" y="4911725"/>
          <p14:tracePt t="15770" x="4051300" y="4903788"/>
          <p14:tracePt t="15776" x="4059238" y="4895850"/>
          <p14:tracePt t="15784" x="4067175" y="4879975"/>
          <p14:tracePt t="15792" x="4075113" y="4879975"/>
          <p14:tracePt t="15800" x="4075113" y="4864100"/>
          <p14:tracePt t="15808" x="4083050" y="4864100"/>
          <p14:tracePt t="15816" x="4098925" y="4848225"/>
          <p14:tracePt t="15824" x="4114800" y="4840288"/>
          <p14:tracePt t="15848" x="4114800" y="4824413"/>
          <p14:tracePt t="15856" x="4122738" y="4808538"/>
          <p14:tracePt t="15864" x="4130675" y="4784725"/>
          <p14:tracePt t="15872" x="4138613" y="4776788"/>
          <p14:tracePt t="15880" x="4146550" y="4760913"/>
          <p14:tracePt t="15889" x="4154488" y="4745038"/>
          <p14:tracePt t="15896" x="4162425" y="4729163"/>
          <p14:tracePt t="15904" x="4170363" y="4713288"/>
          <p14:tracePt t="15912" x="4170363" y="4697413"/>
          <p14:tracePt t="15920" x="4178300" y="4681538"/>
          <p14:tracePt t="15928" x="4178300" y="4665663"/>
          <p14:tracePt t="15936" x="4178300" y="4641850"/>
          <p14:tracePt t="15944" x="4178300" y="4608513"/>
          <p14:tracePt t="15952" x="4178300" y="4584700"/>
          <p14:tracePt t="15960" x="4178300" y="4552950"/>
          <p14:tracePt t="15968" x="4178300" y="4513263"/>
          <p14:tracePt t="15976" x="4178300" y="4489450"/>
          <p14:tracePt t="15984" x="4178300" y="4481513"/>
          <p14:tracePt t="15992" x="4178300" y="4457700"/>
          <p14:tracePt t="16000" x="4170363" y="4433888"/>
          <p14:tracePt t="16008" x="4162425" y="4410075"/>
          <p14:tracePt t="16024" x="4162425" y="4378325"/>
          <p14:tracePt t="16032" x="4154488" y="4354513"/>
          <p14:tracePt t="16040" x="4130675" y="4322763"/>
          <p14:tracePt t="16057" x="4106863" y="4249738"/>
          <p14:tracePt t="16064" x="4090988" y="4217988"/>
          <p14:tracePt t="16072" x="4075113" y="4186238"/>
          <p14:tracePt t="16080" x="4059238" y="4154488"/>
          <p14:tracePt t="16089" x="4043363" y="4130675"/>
          <p14:tracePt t="16096" x="4027488" y="4106863"/>
          <p14:tracePt t="16104" x="4011613" y="4083050"/>
          <p14:tracePt t="16112" x="3994150" y="4067175"/>
          <p14:tracePt t="16121" x="3986213" y="4043363"/>
          <p14:tracePt t="16128" x="3978275" y="4027488"/>
          <p14:tracePt t="16136" x="3962400" y="4003675"/>
          <p14:tracePt t="16144" x="3946525" y="3971925"/>
          <p14:tracePt t="16152" x="3930650" y="3948113"/>
          <p14:tracePt t="16160" x="3922713" y="3922713"/>
          <p14:tracePt t="16168" x="3906838" y="3890963"/>
          <p14:tracePt t="16176" x="3898900" y="3867150"/>
          <p14:tracePt t="16184" x="3883025" y="3843338"/>
          <p14:tracePt t="16192" x="3867150" y="3819525"/>
          <p14:tracePt t="16200" x="3867150" y="3803650"/>
          <p14:tracePt t="16208" x="3859213" y="3779838"/>
          <p14:tracePt t="16216" x="3843338" y="3756025"/>
          <p14:tracePt t="16225" x="3835400" y="3732213"/>
          <p14:tracePt t="16232" x="3827463" y="3716338"/>
          <p14:tracePt t="16248" x="3819525" y="3700463"/>
          <p14:tracePt t="16256" x="3811588" y="3684588"/>
          <p14:tracePt t="16273" x="3803650" y="3668713"/>
          <p14:tracePt t="16473" x="3811588" y="3668713"/>
          <p14:tracePt t="16480" x="3835400" y="3676650"/>
          <p14:tracePt t="16489" x="3867150" y="3708400"/>
          <p14:tracePt t="16496" x="3906838" y="3740150"/>
          <p14:tracePt t="16504" x="3954463" y="3803650"/>
          <p14:tracePt t="16512" x="4019550" y="3867150"/>
          <p14:tracePt t="16520" x="4083050" y="3930650"/>
          <p14:tracePt t="16528" x="4146550" y="4003675"/>
          <p14:tracePt t="16536" x="4186238" y="4083050"/>
          <p14:tracePt t="16544" x="4241800" y="4146550"/>
          <p14:tracePt t="16552" x="4281488" y="4217988"/>
          <p14:tracePt t="16560" x="4321175" y="4281488"/>
          <p14:tracePt t="16568" x="4352925" y="4354513"/>
          <p14:tracePt t="16576" x="4386263" y="4433888"/>
          <p14:tracePt t="16584" x="4418013" y="4521200"/>
          <p14:tracePt t="16592" x="4441825" y="4633913"/>
          <p14:tracePt t="16600" x="4473575" y="4760913"/>
          <p14:tracePt t="16609" x="4497388" y="4895850"/>
          <p14:tracePt t="16616" x="4537075" y="5032375"/>
          <p14:tracePt t="16624" x="4584700" y="5175250"/>
          <p14:tracePt t="16632" x="4624388" y="5302250"/>
          <p14:tracePt t="16640" x="4687888" y="5446713"/>
          <p14:tracePt t="16648" x="4760913" y="5573713"/>
          <p14:tracePt t="16656" x="4856163" y="5741988"/>
          <p14:tracePt t="16665" x="4935538" y="5853113"/>
          <p14:tracePt t="16672" x="5072063" y="6013450"/>
          <p14:tracePt t="16680" x="5167313" y="6132513"/>
          <p14:tracePt t="16688" x="5294313" y="6267450"/>
          <p14:tracePt t="16696" x="5407025" y="6348413"/>
          <p14:tracePt t="16704" x="5541963" y="6427788"/>
          <p14:tracePt t="16712" x="5653088" y="6483350"/>
          <p14:tracePt t="16720" x="5805488" y="6562725"/>
          <p14:tracePt t="16728" x="5980113" y="6626225"/>
          <p14:tracePt t="16736" x="6180138" y="6699250"/>
          <p14:tracePt t="16744" x="6307138" y="6731000"/>
          <p14:tracePt t="16752" x="6467475" y="6786563"/>
          <p14:tracePt t="16760" x="6586538" y="6786563"/>
          <p14:tracePt t="16768" x="6705600" y="6786563"/>
          <p14:tracePt t="16776" x="6842125" y="6786563"/>
          <p14:tracePt t="16784" x="6969125" y="6786563"/>
          <p14:tracePt t="16792" x="7072313" y="6770688"/>
          <p14:tracePt t="16800" x="7161213" y="6723063"/>
          <p14:tracePt t="16809" x="7240588" y="6681788"/>
          <p14:tracePt t="16816" x="7312025" y="6618288"/>
          <p14:tracePt t="16824" x="7343775" y="6554788"/>
          <p14:tracePt t="16832" x="7351713" y="6475413"/>
          <p14:tracePt t="16840" x="7351713" y="6380163"/>
          <p14:tracePt t="16848" x="7367588" y="6299200"/>
          <p14:tracePt t="16856" x="7367588" y="6203950"/>
          <p14:tracePt t="16864" x="7375525" y="6100763"/>
          <p14:tracePt t="16873" x="7391400" y="6045200"/>
          <p14:tracePt t="16880" x="7431088" y="5980113"/>
          <p14:tracePt t="16888" x="7470775" y="5932488"/>
          <p14:tracePt t="16896" x="7535863" y="5884863"/>
          <p14:tracePt t="16904" x="7591425" y="5829300"/>
          <p14:tracePt t="16912" x="7639050" y="5773738"/>
          <p14:tracePt t="16920" x="7694613" y="5710238"/>
          <p14:tracePt t="16928" x="7742238" y="5629275"/>
          <p14:tracePt t="16937" x="7797800" y="5541963"/>
          <p14:tracePt t="16944" x="7854950" y="5454650"/>
          <p14:tracePt t="16952" x="7918450" y="5367338"/>
          <p14:tracePt t="16960" x="7974013" y="5302250"/>
          <p14:tracePt t="16968" x="8029575" y="5230813"/>
          <p14:tracePt t="16976" x="8093075" y="5159375"/>
          <p14:tracePt t="16984" x="8132763" y="5095875"/>
          <p14:tracePt t="16992" x="8164513" y="5032375"/>
          <p14:tracePt t="17000" x="8205788" y="4984750"/>
          <p14:tracePt t="17008" x="8237538" y="4959350"/>
          <p14:tracePt t="17016" x="8261350" y="4935538"/>
          <p14:tracePt t="17025" x="8285163" y="4919663"/>
          <p14:tracePt t="17040" x="8380413" y="4895850"/>
          <p14:tracePt t="17048" x="8451850" y="4872038"/>
          <p14:tracePt t="17056" x="8515350" y="4840288"/>
          <p14:tracePt t="17064" x="8588375" y="4832350"/>
          <p14:tracePt t="17073" x="8643938" y="4808538"/>
          <p14:tracePt t="17080" x="8731250" y="4776788"/>
          <p14:tracePt t="17088" x="8770938" y="4760913"/>
          <p14:tracePt t="17096" x="8802688" y="4752975"/>
          <p14:tracePt t="17104" x="8834438" y="4745038"/>
          <p14:tracePt t="17112" x="8850313" y="4729163"/>
          <p14:tracePt t="17120" x="8858250" y="4729163"/>
          <p14:tracePt t="17128" x="8866188" y="4729163"/>
          <p14:tracePt t="17144" x="8874125" y="4729163"/>
          <p14:tracePt t="17152" x="8883650" y="4729163"/>
          <p14:tracePt t="17160" x="8891588" y="4729163"/>
          <p14:tracePt t="17168" x="8899525" y="4729163"/>
          <p14:tracePt t="17176" x="8915400" y="4729163"/>
          <p14:tracePt t="17184" x="8923338" y="4729163"/>
          <p14:tracePt t="17192" x="8947150" y="4721225"/>
          <p14:tracePt t="17200" x="8963025" y="4721225"/>
          <p14:tracePt t="17209" x="8986838" y="4713288"/>
          <p14:tracePt t="17216" x="9018588" y="4705350"/>
          <p14:tracePt t="17225" x="9050338" y="4681538"/>
          <p14:tracePt t="17232" x="9082088" y="4673600"/>
          <p14:tracePt t="17240" x="9137650" y="4657725"/>
          <p14:tracePt t="17248" x="9201150" y="4641850"/>
          <p14:tracePt t="17256" x="9258300" y="4616450"/>
          <p14:tracePt t="17264" x="9290050" y="4600575"/>
          <p14:tracePt t="17273" x="9321800" y="4584700"/>
          <p14:tracePt t="17280" x="9345613" y="4552950"/>
          <p14:tracePt t="17288" x="9353550" y="4521200"/>
          <p14:tracePt t="17296" x="9353550" y="4497388"/>
          <p14:tracePt t="17304" x="9353550" y="4457700"/>
          <p14:tracePt t="17312" x="9353550" y="4425950"/>
          <p14:tracePt t="17320" x="9353550" y="4370388"/>
          <p14:tracePt t="17328" x="9353550" y="4354513"/>
          <p14:tracePt t="17336" x="9353550" y="4330700"/>
          <p14:tracePt t="17344" x="9353550" y="4306888"/>
          <p14:tracePt t="17352" x="9353550" y="4291013"/>
          <p14:tracePt t="17360" x="9353550" y="4265613"/>
          <p14:tracePt t="17368" x="9353550" y="4233863"/>
          <p14:tracePt t="17376" x="9353550" y="4202113"/>
          <p14:tracePt t="17385" x="9353550" y="4154488"/>
          <p14:tracePt t="17394" x="9353550" y="4098925"/>
          <p14:tracePt t="17400" x="9353550" y="4043363"/>
          <p14:tracePt t="17408" x="9345613" y="3979863"/>
          <p14:tracePt t="17416" x="9345613" y="3938588"/>
          <p14:tracePt t="17424" x="9337675" y="3883025"/>
          <p14:tracePt t="17432" x="9337675" y="3851275"/>
          <p14:tracePt t="17440" x="9337675" y="3819525"/>
          <p14:tracePt t="17448" x="9337675" y="3803650"/>
          <p14:tracePt t="17456" x="9329738" y="3771900"/>
          <p14:tracePt t="17464" x="9329738" y="3740150"/>
          <p14:tracePt t="17472" x="9321800" y="3716338"/>
          <p14:tracePt t="17480" x="9321800" y="3676650"/>
          <p14:tracePt t="17489" x="9313863" y="3652838"/>
          <p14:tracePt t="17496" x="9297988" y="3621088"/>
          <p14:tracePt t="17504" x="9282113" y="3571875"/>
          <p14:tracePt t="17512" x="9242425" y="3524250"/>
          <p14:tracePt t="17520" x="9185275" y="3460750"/>
          <p14:tracePt t="17528" x="9137650" y="3421063"/>
          <p14:tracePt t="17536" x="9066213" y="3373438"/>
          <p14:tracePt t="17544" x="9026525" y="3333750"/>
          <p14:tracePt t="17552" x="8978900" y="3294063"/>
          <p14:tracePt t="17560" x="8931275" y="3262313"/>
          <p14:tracePt t="17568" x="8866188" y="3221038"/>
          <p14:tracePt t="17577" x="8818563" y="3181350"/>
          <p14:tracePt t="17584" x="8755063" y="3133725"/>
          <p14:tracePt t="17592" x="8707438" y="3086100"/>
          <p14:tracePt t="17600" x="8643938" y="3030538"/>
          <p14:tracePt t="17608" x="8572500" y="2974975"/>
          <p14:tracePt t="17617" x="8491538" y="2909888"/>
          <p14:tracePt t="17625" x="8428038" y="2862263"/>
          <p14:tracePt t="17632" x="8356600" y="2806700"/>
          <p14:tracePt t="17640" x="8293100" y="2751138"/>
          <p14:tracePt t="17648" x="8245475" y="2727325"/>
          <p14:tracePt t="17656" x="8197850" y="2695575"/>
          <p14:tracePt t="17664" x="8172450" y="2671763"/>
          <p14:tracePt t="17672" x="8140700" y="2655888"/>
          <p14:tracePt t="17680" x="8101013" y="2632075"/>
          <p14:tracePt t="17689" x="8053388" y="2576513"/>
          <p14:tracePt t="17696" x="8021638" y="2551113"/>
          <p14:tracePt t="17704" x="7958138" y="2511425"/>
          <p14:tracePt t="17712" x="7926388" y="2487613"/>
          <p14:tracePt t="17720" x="7862888" y="2463800"/>
          <p14:tracePt t="17728" x="7829550" y="2439988"/>
          <p14:tracePt t="17736" x="7781925" y="2424113"/>
          <p14:tracePt t="17744" x="7750175" y="2400300"/>
          <p14:tracePt t="17752" x="7726363" y="2400300"/>
          <p14:tracePt t="17760" x="7702550" y="2392363"/>
          <p14:tracePt t="17768" x="7678738" y="2392363"/>
          <p14:tracePt t="17776" x="7670800" y="2376488"/>
          <p14:tracePt t="17784" x="7662863" y="2376488"/>
          <p14:tracePt t="17792" x="7646988" y="2360613"/>
          <p14:tracePt t="17800" x="7623175" y="2360613"/>
          <p14:tracePt t="17808" x="7607300" y="2344738"/>
          <p14:tracePt t="17816" x="7575550" y="2336800"/>
          <p14:tracePt t="17825" x="7559675" y="2336800"/>
          <p14:tracePt t="17832" x="7551738" y="2336800"/>
          <p14:tracePt t="17848" x="7543800" y="2336800"/>
          <p14:tracePt t="17856" x="7519988" y="2336800"/>
          <p14:tracePt t="17880" x="7512050" y="2336800"/>
          <p14:tracePt t="18176" x="7519988" y="2336800"/>
          <p14:tracePt t="18184" x="7535863" y="2336800"/>
          <p14:tracePt t="18192" x="7551738" y="2336800"/>
          <p14:tracePt t="18208" x="7575550" y="2336800"/>
          <p14:tracePt t="18216" x="7607300" y="2336800"/>
          <p14:tracePt t="18224" x="7631113" y="2336800"/>
          <p14:tracePt t="18232" x="7662863" y="2344738"/>
          <p14:tracePt t="18240" x="7694613" y="2344738"/>
          <p14:tracePt t="18248" x="7718425" y="2352675"/>
          <p14:tracePt t="18257" x="7742238" y="2352675"/>
          <p14:tracePt t="18264" x="7758113" y="2352675"/>
          <p14:tracePt t="18272" x="7766050" y="2352675"/>
          <p14:tracePt t="18280" x="7789863" y="2360613"/>
          <p14:tracePt t="18288" x="7797800" y="2368550"/>
          <p14:tracePt t="18296" x="7821613" y="2376488"/>
          <p14:tracePt t="18304" x="7829550" y="2376488"/>
          <p14:tracePt t="18312" x="7839075" y="2376488"/>
          <p14:tracePt t="18320" x="7847013" y="2384425"/>
          <p14:tracePt t="18329" x="7854950" y="2384425"/>
          <p14:tracePt t="18336" x="7870825" y="2392363"/>
          <p14:tracePt t="18352" x="7886700" y="2408238"/>
          <p14:tracePt t="18360" x="7910513" y="2424113"/>
          <p14:tracePt t="18368" x="7934325" y="2439988"/>
          <p14:tracePt t="18376" x="7966075" y="2463800"/>
          <p14:tracePt t="18385" x="8005763" y="2495550"/>
          <p14:tracePt t="18392" x="8037513" y="2527300"/>
          <p14:tracePt t="18401" x="8061325" y="2551113"/>
          <p14:tracePt t="18409" x="8101013" y="2576513"/>
          <p14:tracePt t="18416" x="8148638" y="2600325"/>
          <p14:tracePt t="18424" x="8164513" y="2624138"/>
          <p14:tracePt t="18432" x="8205788" y="2647950"/>
          <p14:tracePt t="18440" x="8221663" y="2663825"/>
          <p14:tracePt t="18448" x="8253413" y="2695575"/>
          <p14:tracePt t="18457" x="8261350" y="2703513"/>
          <p14:tracePt t="18464" x="8277225" y="2719388"/>
          <p14:tracePt t="18472" x="8285163" y="2735263"/>
          <p14:tracePt t="18480" x="8308975" y="2759075"/>
          <p14:tracePt t="18488" x="8316913" y="2774950"/>
          <p14:tracePt t="18496" x="8332788" y="2806700"/>
          <p14:tracePt t="18504" x="8356600" y="2830513"/>
          <p14:tracePt t="18512" x="8372475" y="2862263"/>
          <p14:tracePt t="18520" x="8396288" y="2886075"/>
          <p14:tracePt t="18528" x="8428038" y="2935288"/>
          <p14:tracePt t="18536" x="8443913" y="2951163"/>
          <p14:tracePt t="18544" x="8451850" y="2967038"/>
          <p14:tracePt t="18552" x="8459788" y="2982913"/>
          <p14:tracePt t="18560" x="8483600" y="2998788"/>
          <p14:tracePt t="18568" x="8499475" y="3022600"/>
          <p14:tracePt t="18576" x="8523288" y="3054350"/>
          <p14:tracePt t="18584" x="8531225" y="3078163"/>
          <p14:tracePt t="18592" x="8548688" y="3101975"/>
          <p14:tracePt t="18601" x="8564563" y="3133725"/>
          <p14:tracePt t="18609" x="8572500" y="3149600"/>
          <p14:tracePt t="18618" x="8580438" y="3173413"/>
          <p14:tracePt t="18624" x="8604250" y="3213100"/>
          <p14:tracePt t="18632" x="8636000" y="3252788"/>
          <p14:tracePt t="18640" x="8659813" y="3302000"/>
          <p14:tracePt t="18648" x="8675688" y="3333750"/>
          <p14:tracePt t="18656" x="8707438" y="3365500"/>
          <p14:tracePt t="18664" x="8731250" y="3405188"/>
          <p14:tracePt t="18672" x="8747125" y="3429000"/>
          <p14:tracePt t="18681" x="8778875" y="3468688"/>
          <p14:tracePt t="18688" x="8794750" y="3492500"/>
          <p14:tracePt t="18696" x="8834438" y="3540125"/>
          <p14:tracePt t="18704" x="8842375" y="3571875"/>
          <p14:tracePt t="18712" x="8858250" y="3587750"/>
          <p14:tracePt t="18720" x="8874125" y="3613150"/>
          <p14:tracePt t="18729" x="8883650" y="3644900"/>
          <p14:tracePt t="18736" x="8891588" y="3668713"/>
          <p14:tracePt t="18744" x="8899525" y="3692525"/>
          <p14:tracePt t="18752" x="8915400" y="3724275"/>
          <p14:tracePt t="18760" x="8923338" y="3748088"/>
          <p14:tracePt t="18768" x="8931275" y="3779838"/>
          <p14:tracePt t="18776" x="8931275" y="3803650"/>
          <p14:tracePt t="18784" x="8955088" y="3835400"/>
          <p14:tracePt t="18792" x="8955088" y="3859213"/>
          <p14:tracePt t="18800" x="8963025" y="3906838"/>
          <p14:tracePt t="18808" x="8978900" y="3956050"/>
          <p14:tracePt t="18816" x="8986838" y="3995738"/>
          <p14:tracePt t="18824" x="8994775" y="4027488"/>
          <p14:tracePt t="18833" x="9010650" y="4075113"/>
          <p14:tracePt t="18840" x="9034463" y="4122738"/>
          <p14:tracePt t="18848" x="9034463" y="4146550"/>
          <p14:tracePt t="18856" x="9042400" y="4170363"/>
          <p14:tracePt t="18864" x="9042400" y="4210050"/>
          <p14:tracePt t="18872" x="9050338" y="4241800"/>
          <p14:tracePt t="18880" x="9058275" y="4273550"/>
          <p14:tracePt t="18888" x="9058275" y="4298950"/>
          <p14:tracePt t="18896" x="9058275" y="4338638"/>
          <p14:tracePt t="18904" x="9058275" y="4362450"/>
          <p14:tracePt t="18912" x="9058275" y="4394200"/>
          <p14:tracePt t="18920" x="9066213" y="4425950"/>
          <p14:tracePt t="18928" x="9066213" y="4441825"/>
          <p14:tracePt t="18937" x="9066213" y="4465638"/>
          <p14:tracePt t="18944" x="9066213" y="4497388"/>
          <p14:tracePt t="18952" x="9066213" y="4505325"/>
          <p14:tracePt t="18960" x="9066213" y="4529138"/>
          <p14:tracePt t="18968" x="9066213" y="4545013"/>
          <p14:tracePt t="18976" x="9066213" y="4568825"/>
          <p14:tracePt t="18984" x="9066213" y="4584700"/>
          <p14:tracePt t="18992" x="9066213" y="4608513"/>
          <p14:tracePt t="19000" x="9058275" y="4633913"/>
          <p14:tracePt t="19008" x="9050338" y="4665663"/>
          <p14:tracePt t="19016" x="9034463" y="4697413"/>
          <p14:tracePt t="19025" x="9034463" y="4729163"/>
          <p14:tracePt t="19032" x="9026525" y="4752975"/>
          <p14:tracePt t="19041" x="9002713" y="4808538"/>
          <p14:tracePt t="19048" x="8994775" y="4832350"/>
          <p14:tracePt t="19056" x="8994775" y="4864100"/>
          <p14:tracePt t="19064" x="8986838" y="4895850"/>
          <p14:tracePt t="19072" x="8986838" y="4927600"/>
          <p14:tracePt t="19080" x="8986838" y="4951413"/>
          <p14:tracePt t="19088" x="8986838" y="4976813"/>
          <p14:tracePt t="19108" x="8986838" y="5008563"/>
          <p14:tracePt t="19120" x="8986838" y="5016500"/>
          <p14:tracePt t="19369" x="8978900" y="5016500"/>
          <p14:tracePt t="19376" x="8970963" y="5016500"/>
          <p14:tracePt t="19392" x="8963025" y="5016500"/>
          <p14:tracePt t="19408" x="8955088" y="5016500"/>
          <p14:tracePt t="19416" x="8947150" y="5024438"/>
          <p14:tracePt t="19424" x="8947150" y="5032375"/>
          <p14:tracePt t="19432" x="8939213" y="5040313"/>
          <p14:tracePt t="19441" x="8931275" y="5040313"/>
          <p14:tracePt t="19448" x="8915400" y="5048250"/>
          <p14:tracePt t="19456" x="8915400" y="5056188"/>
          <p14:tracePt t="19472" x="8915400" y="5064125"/>
          <p14:tracePt t="19480" x="8907463" y="5064125"/>
          <p14:tracePt t="19488" x="8907463" y="5072063"/>
          <p14:tracePt t="19496" x="8899525" y="5087938"/>
          <p14:tracePt t="19504" x="8883650" y="5095875"/>
          <p14:tracePt t="19512" x="8874125" y="5095875"/>
          <p14:tracePt t="19520" x="8858250" y="5111750"/>
          <p14:tracePt t="19528" x="8842375" y="5143500"/>
          <p14:tracePt t="19536" x="8826500" y="5167313"/>
          <p14:tracePt t="19544" x="8810625" y="5214938"/>
          <p14:tracePt t="19552" x="8786813" y="5254625"/>
          <p14:tracePt t="19560" x="8770938" y="5294313"/>
          <p14:tracePt t="19568" x="8763000" y="5335588"/>
          <p14:tracePt t="19576" x="8747125" y="5383213"/>
          <p14:tracePt t="19585" x="8747125" y="5414963"/>
          <p14:tracePt t="19592" x="8739188" y="5454650"/>
          <p14:tracePt t="19600" x="8739188" y="5486400"/>
          <p14:tracePt t="19608" x="8739188" y="5526088"/>
          <p14:tracePt t="19616" x="8699500" y="5565775"/>
          <p14:tracePt t="19624" x="8691563" y="5581650"/>
          <p14:tracePt t="19632" x="8683625" y="5597525"/>
          <p14:tracePt t="19641" x="8675688" y="5613400"/>
          <p14:tracePt t="19648" x="8628063" y="5629275"/>
          <p14:tracePt t="19656" x="8596313" y="5653088"/>
          <p14:tracePt t="19664" x="8531225" y="5686425"/>
          <p14:tracePt t="19672" x="8467725" y="5726113"/>
          <p14:tracePt t="19680" x="8420100" y="5765800"/>
          <p14:tracePt t="19688" x="8396288" y="5781675"/>
          <p14:tracePt t="19696" x="8396288" y="5789613"/>
          <p14:tracePt t="19704" x="8380413" y="5789613"/>
          <p14:tracePt t="19712" x="8372475" y="5765800"/>
          <p14:tracePt t="19720" x="8396288" y="5749925"/>
          <p14:tracePt t="19728" x="8404225" y="5749925"/>
          <p14:tracePt t="19944" x="8412163" y="5741988"/>
          <p14:tracePt t="19968" x="8412163" y="5749925"/>
          <p14:tracePt t="19976" x="8412163" y="5757863"/>
          <p14:tracePt t="20000" x="8396288" y="5765800"/>
          <p14:tracePt t="20008" x="8380413" y="5789613"/>
          <p14:tracePt t="20016" x="8364538" y="5821363"/>
          <p14:tracePt t="20025" x="8364538" y="5829300"/>
          <p14:tracePt t="20032" x="8356600" y="5837238"/>
          <p14:tracePt t="20040" x="8348663" y="5837238"/>
          <p14:tracePt t="20059" x="8308975" y="5876925"/>
          <p14:tracePt t="20065" x="8285163" y="5900738"/>
          <p14:tracePt t="20072" x="8261350" y="5924550"/>
          <p14:tracePt t="20080" x="8237538" y="5948363"/>
          <p14:tracePt t="20088" x="8221663" y="5964238"/>
          <p14:tracePt t="20096" x="8213725" y="5964238"/>
          <p14:tracePt t="20104" x="8213725" y="5972175"/>
          <p14:tracePt t="20112" x="8213725" y="5980113"/>
          <p14:tracePt t="20120" x="8213725" y="5988050"/>
          <p14:tracePt t="20136" x="8213725" y="5995988"/>
          <p14:tracePt t="20144" x="8213725" y="6005513"/>
          <p14:tracePt t="20152" x="8213725" y="6013450"/>
          <p14:tracePt t="20168" x="8213725" y="6021388"/>
          <p14:tracePt t="20176" x="8213725" y="6029325"/>
          <p14:tracePt t="20192" x="8213725" y="6037263"/>
          <p14:tracePt t="20200" x="8213725" y="6053138"/>
          <p14:tracePt t="20208" x="8213725" y="6061075"/>
          <p14:tracePt t="20216" x="8205788" y="6084888"/>
          <p14:tracePt t="20225" x="8205788" y="6108700"/>
          <p14:tracePt t="20232" x="8197850" y="6132513"/>
          <p14:tracePt t="20240" x="8189913" y="6156325"/>
          <p14:tracePt t="20248" x="8180388" y="6196013"/>
          <p14:tracePt t="20257" x="8172450" y="6235700"/>
          <p14:tracePt t="20264" x="8172450" y="6283325"/>
          <p14:tracePt t="20272" x="8172450" y="6323013"/>
          <p14:tracePt t="20280" x="8172450" y="6356350"/>
          <p14:tracePt t="20288" x="8172450" y="6396038"/>
          <p14:tracePt t="20296" x="8180388" y="6427788"/>
          <p14:tracePt t="20304" x="8189913" y="6451600"/>
          <p14:tracePt t="20312" x="8197850" y="6451600"/>
          <p14:tracePt t="20320" x="8205788" y="6459538"/>
          <p14:tracePt t="20328" x="8213725" y="6459538"/>
          <p14:tracePt t="20432" x="8221663" y="6459538"/>
          <p14:tracePt t="20464" x="8237538" y="6459538"/>
          <p14:tracePt t="20488" x="8237538" y="6467475"/>
          <p14:tracePt t="20496" x="8237538" y="6483350"/>
          <p14:tracePt t="20504" x="8229600" y="6491288"/>
          <p14:tracePt t="20512" x="8221663" y="6515100"/>
          <p14:tracePt t="20520" x="8197850" y="6538913"/>
          <p14:tracePt t="20528" x="8189913" y="6570663"/>
          <p14:tracePt t="20536" x="8172450" y="6618288"/>
          <p14:tracePt t="20544" x="8148638" y="6673850"/>
          <p14:tracePt t="20552" x="8132763" y="6738938"/>
          <p14:tracePt t="20560" x="8108950" y="6770688"/>
          <p14:tracePt t="20568" x="8085138" y="68183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8069-4A57-46F3-9FC6-B529E16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Waterpoint Sources and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8FF0F-E82E-42CD-9791-5AA69F745F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0593" y="1985328"/>
            <a:ext cx="4933950" cy="3044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0D3E5-F422-48B6-8FD8-D457EF0F762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40258" y="1985328"/>
            <a:ext cx="5275910" cy="30441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CD68D6-78D0-4CD8-AAE4-CD37DB2AE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47"/>
    </mc:Choice>
    <mc:Fallback>
      <p:transition spd="slow" advTm="4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8DEB3B5FB87445B0C85F4FF94009F7" ma:contentTypeVersion="4" ma:contentTypeDescription="Create a new document." ma:contentTypeScope="" ma:versionID="bd9ba9cf394f167669917164b766b277">
  <xsd:schema xmlns:xsd="http://www.w3.org/2001/XMLSchema" xmlns:xs="http://www.w3.org/2001/XMLSchema" xmlns:p="http://schemas.microsoft.com/office/2006/metadata/properties" xmlns:ns3="33523b51-7a53-4158-ab12-765cb3c8a6f1" targetNamespace="http://schemas.microsoft.com/office/2006/metadata/properties" ma:root="true" ma:fieldsID="318623e5d3550f8c7af172ba5239bc56" ns3:_="">
    <xsd:import namespace="33523b51-7a53-4158-ab12-765cb3c8a6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23b51-7a53-4158-ab12-765cb3c8a6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0F7132-2B99-4CBF-9372-1DF1849CCF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F61413-90CC-42EE-8763-4AE41A3516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23b51-7a53-4158-ab12-765cb3c8a6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52A8F7-35A0-47C5-B232-535BC1EFA412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33523b51-7a53-4158-ab12-765cb3c8a6f1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205</TotalTime>
  <Words>331</Words>
  <Application>Microsoft Office PowerPoint</Application>
  <PresentationFormat>Widescreen</PresentationFormat>
  <Paragraphs>41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Modern Love</vt:lpstr>
      <vt:lpstr>BohemianVTI</vt:lpstr>
      <vt:lpstr>Predicting Water Pump Maintenance in Tanzania</vt:lpstr>
      <vt:lpstr>Tanzania</vt:lpstr>
      <vt:lpstr>Waterpoints in Tanzania</vt:lpstr>
      <vt:lpstr>Project Features</vt:lpstr>
      <vt:lpstr>Project Goals</vt:lpstr>
      <vt:lpstr>Waterpoint Status</vt:lpstr>
      <vt:lpstr>Water Quantity and Quality</vt:lpstr>
      <vt:lpstr>Water Quantity and Quality by Location</vt:lpstr>
      <vt:lpstr>Waterpoint Sources and Types</vt:lpstr>
      <vt:lpstr>Waterpoint Sources and Types by Location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Water Pump Maintenance in Tanzania</dc:title>
  <dc:creator>Isabella T Oakes</dc:creator>
  <cp:lastModifiedBy>Isabella T Oakes</cp:lastModifiedBy>
  <cp:revision>4</cp:revision>
  <dcterms:created xsi:type="dcterms:W3CDTF">2021-02-27T03:38:02Z</dcterms:created>
  <dcterms:modified xsi:type="dcterms:W3CDTF">2021-05-04T05:08:35Z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0x0101008D8DEB3B5FB87445B0C85F4FF94009F7</vt:lpwstr>
  </property>
</Properties>
</file>